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12" r:id="rId3"/>
    <p:sldId id="290" r:id="rId4"/>
    <p:sldId id="310" r:id="rId5"/>
    <p:sldId id="313" r:id="rId6"/>
    <p:sldId id="317" r:id="rId7"/>
    <p:sldId id="314" r:id="rId8"/>
    <p:sldId id="316" r:id="rId9"/>
    <p:sldId id="315" r:id="rId10"/>
    <p:sldId id="319" r:id="rId11"/>
    <p:sldId id="29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848"/>
    <a:srgbClr val="7BCF4C"/>
    <a:srgbClr val="5C9A38"/>
    <a:srgbClr val="6EBC44"/>
    <a:srgbClr val="1C67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5501" autoAdjust="0"/>
  </p:normalViewPr>
  <p:slideViewPr>
    <p:cSldViewPr snapToGrid="0" snapToObjects="1">
      <p:cViewPr varScale="1">
        <p:scale>
          <a:sx n="61" d="100"/>
          <a:sy n="61" d="100"/>
        </p:scale>
        <p:origin x="648" y="72"/>
      </p:cViewPr>
      <p:guideLst>
        <p:guide orient="horz" pos="1620"/>
        <p:guide pos="2880"/>
      </p:guideLst>
    </p:cSldViewPr>
  </p:slideViewPr>
  <p:notesTextViewPr>
    <p:cViewPr>
      <p:scale>
        <a:sx n="125" d="100"/>
        <a:sy n="125" d="100"/>
      </p:scale>
      <p:origin x="0" y="0"/>
    </p:cViewPr>
  </p:notesTextViewPr>
  <p:sorterViewPr>
    <p:cViewPr>
      <p:scale>
        <a:sx n="100" d="100"/>
        <a:sy n="100" d="100"/>
      </p:scale>
      <p:origin x="0" y="-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91B16-7EDB-478B-AACB-589C3135EE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E28DBF9-B52F-4A9F-B9A0-B79FAA997D4A}">
      <dgm:prSet/>
      <dgm:spPr>
        <a:xfrm>
          <a:off x="597680" y="190720"/>
          <a:ext cx="7801677" cy="47232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s-CO" b="1" i="1" dirty="0">
              <a:solidFill>
                <a:sysClr val="window" lastClr="FFFFFF"/>
              </a:solidFill>
              <a:latin typeface="Calibri" panose="020F0502020204030204"/>
              <a:ea typeface="+mn-ea"/>
              <a:cs typeface="+mn-cs"/>
            </a:rPr>
            <a:t>OBJETIVO GENERAL</a:t>
          </a:r>
          <a:endParaRPr lang="es-CO" dirty="0">
            <a:solidFill>
              <a:sysClr val="window" lastClr="FFFFFF"/>
            </a:solidFill>
            <a:latin typeface="Calibri" panose="020F0502020204030204"/>
            <a:ea typeface="+mn-ea"/>
            <a:cs typeface="+mn-cs"/>
          </a:endParaRPr>
        </a:p>
      </dgm:t>
    </dgm:pt>
    <dgm:pt modelId="{3B6C8695-6F2B-4561-B806-A7D82DBC471F}" type="parTrans" cxnId="{8B7A08F0-1EA6-40BB-8CD3-DF605413C177}">
      <dgm:prSet/>
      <dgm:spPr/>
      <dgm:t>
        <a:bodyPr/>
        <a:lstStyle/>
        <a:p>
          <a:endParaRPr lang="es-ES"/>
        </a:p>
      </dgm:t>
    </dgm:pt>
    <dgm:pt modelId="{4FE0D4B6-F55E-4BDF-B442-EB1E3D8F6FD5}" type="sibTrans" cxnId="{8B7A08F0-1EA6-40BB-8CD3-DF605413C177}">
      <dgm:prSet/>
      <dgm:spPr/>
      <dgm:t>
        <a:bodyPr/>
        <a:lstStyle/>
        <a:p>
          <a:endParaRPr lang="es-ES"/>
        </a:p>
      </dgm:t>
    </dgm:pt>
    <dgm:pt modelId="{C812DC47-98A5-41C8-91E1-38341998F5F2}">
      <dgm:prSet/>
      <dgm:spPr>
        <a:xfrm>
          <a:off x="0" y="414047"/>
          <a:ext cx="11145253" cy="11340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r>
            <a:rPr lang="es-CO" dirty="0">
              <a:solidFill>
                <a:sysClr val="windowText" lastClr="000000">
                  <a:hueOff val="0"/>
                  <a:satOff val="0"/>
                  <a:lumOff val="0"/>
                  <a:alphaOff val="0"/>
                </a:sysClr>
              </a:solidFill>
              <a:latin typeface="Calibri" panose="020F0502020204030204"/>
              <a:ea typeface="+mn-ea"/>
              <a:cs typeface="+mn-cs"/>
            </a:rPr>
            <a:t>Desarrollar una campaña a nivel nacional que permita movilizar a la comunidad educativa y a las diferentes entidades alrededor de la convivencia escolar, generando compromisos institucionales, ciudadanos y personales frente a la eliminación de prácticas que afectan negativamente el clima escolar y la convivencia.</a:t>
          </a:r>
        </a:p>
      </dgm:t>
    </dgm:pt>
    <dgm:pt modelId="{DB17FA89-C0A3-4DF1-A8F9-CBBC4D287BBF}" type="parTrans" cxnId="{7B213BBB-FE97-4BC4-9A1F-7B0369937C27}">
      <dgm:prSet/>
      <dgm:spPr/>
      <dgm:t>
        <a:bodyPr/>
        <a:lstStyle/>
        <a:p>
          <a:endParaRPr lang="es-ES"/>
        </a:p>
      </dgm:t>
    </dgm:pt>
    <dgm:pt modelId="{114A9EF5-C356-4E4F-A4F5-5F31715177BC}" type="sibTrans" cxnId="{7B213BBB-FE97-4BC4-9A1F-7B0369937C27}">
      <dgm:prSet/>
      <dgm:spPr/>
      <dgm:t>
        <a:bodyPr/>
        <a:lstStyle/>
        <a:p>
          <a:endParaRPr lang="es-ES"/>
        </a:p>
      </dgm:t>
    </dgm:pt>
    <dgm:pt modelId="{7232FD19-0046-4C96-925F-9D58AFB494D1}">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r>
            <a:rPr lang="es-CO" dirty="0">
              <a:solidFill>
                <a:sysClr val="windowText" lastClr="000000">
                  <a:hueOff val="0"/>
                  <a:satOff val="0"/>
                  <a:lumOff val="0"/>
                  <a:alphaOff val="0"/>
                </a:sysClr>
              </a:solidFill>
              <a:latin typeface="Calibri" panose="020F0502020204030204"/>
              <a:ea typeface="+mn-ea"/>
              <a:cs typeface="+mn-cs"/>
            </a:rPr>
            <a:t>Fortalecer los procesos de conformación, consolidación y funcionamiento de comités de convivencia escolar en los niveles (territorial –departamental, municipal y distrital -y de las instituciones educativas) como instancia para el fortalecimiento de la convivencia escolar y la prevención de violencias en el entorno escolar. </a:t>
          </a:r>
        </a:p>
      </dgm:t>
    </dgm:pt>
    <dgm:pt modelId="{5C4F116C-C881-4EB7-BC97-45D659A1E340}" type="parTrans" cxnId="{985C487A-81CF-46E3-BB4E-96ABDA3A3739}">
      <dgm:prSet/>
      <dgm:spPr/>
      <dgm:t>
        <a:bodyPr/>
        <a:lstStyle/>
        <a:p>
          <a:endParaRPr lang="es-ES"/>
        </a:p>
      </dgm:t>
    </dgm:pt>
    <dgm:pt modelId="{F4642491-61B4-439B-9FED-6F9C0EBD2693}" type="sibTrans" cxnId="{985C487A-81CF-46E3-BB4E-96ABDA3A3739}">
      <dgm:prSet/>
      <dgm:spPr/>
      <dgm:t>
        <a:bodyPr/>
        <a:lstStyle/>
        <a:p>
          <a:endParaRPr lang="es-ES"/>
        </a:p>
      </dgm:t>
    </dgm:pt>
    <dgm:pt modelId="{101B6981-2FCE-42A6-8696-B51499D9F527}">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endParaRPr lang="es-CO">
            <a:solidFill>
              <a:sysClr val="windowText" lastClr="000000">
                <a:hueOff val="0"/>
                <a:satOff val="0"/>
                <a:lumOff val="0"/>
                <a:alphaOff val="0"/>
              </a:sysClr>
            </a:solidFill>
            <a:latin typeface="Calibri" panose="020F0502020204030204"/>
            <a:ea typeface="+mn-ea"/>
            <a:cs typeface="+mn-cs"/>
          </a:endParaRPr>
        </a:p>
      </dgm:t>
    </dgm:pt>
    <dgm:pt modelId="{A126FF52-14FC-485B-947F-BC2CE04BA23B}" type="parTrans" cxnId="{52BFF0CD-C43A-49AA-8CA0-46E1B8770144}">
      <dgm:prSet/>
      <dgm:spPr/>
      <dgm:t>
        <a:bodyPr/>
        <a:lstStyle/>
        <a:p>
          <a:endParaRPr lang="es-ES"/>
        </a:p>
      </dgm:t>
    </dgm:pt>
    <dgm:pt modelId="{E53394B2-5293-4B4F-92CE-94C82FA20441}" type="sibTrans" cxnId="{52BFF0CD-C43A-49AA-8CA0-46E1B8770144}">
      <dgm:prSet/>
      <dgm:spPr/>
      <dgm:t>
        <a:bodyPr/>
        <a:lstStyle/>
        <a:p>
          <a:endParaRPr lang="es-ES"/>
        </a:p>
      </dgm:t>
    </dgm:pt>
    <dgm:pt modelId="{597126C1-0554-498C-88E8-B7D940FD2FB1}">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r>
            <a:rPr lang="es-CO" dirty="0">
              <a:solidFill>
                <a:sysClr val="windowText" lastClr="000000">
                  <a:hueOff val="0"/>
                  <a:satOff val="0"/>
                  <a:lumOff val="0"/>
                  <a:alphaOff val="0"/>
                </a:sysClr>
              </a:solidFill>
              <a:latin typeface="Calibri" panose="020F0502020204030204"/>
              <a:ea typeface="+mn-ea"/>
              <a:cs typeface="+mn-cs"/>
            </a:rPr>
            <a:t>Generar procesos de reflexión, análisis y diálogo entre los diferentes entes de las comunidades educativas sobre la convivencia escolar.</a:t>
          </a:r>
        </a:p>
      </dgm:t>
    </dgm:pt>
    <dgm:pt modelId="{2D28302A-85C4-49B5-AA92-0F222BD44D4B}" type="parTrans" cxnId="{D23C8876-5C04-43A4-A889-E4B758F20239}">
      <dgm:prSet/>
      <dgm:spPr/>
      <dgm:t>
        <a:bodyPr/>
        <a:lstStyle/>
        <a:p>
          <a:endParaRPr lang="es-ES"/>
        </a:p>
      </dgm:t>
    </dgm:pt>
    <dgm:pt modelId="{F0FC9CB0-4158-4EEB-8006-05F5B218B71D}" type="sibTrans" cxnId="{D23C8876-5C04-43A4-A889-E4B758F20239}">
      <dgm:prSet/>
      <dgm:spPr/>
      <dgm:t>
        <a:bodyPr/>
        <a:lstStyle/>
        <a:p>
          <a:endParaRPr lang="es-ES"/>
        </a:p>
      </dgm:t>
    </dgm:pt>
    <dgm:pt modelId="{4229669D-E31E-4BA9-BFC3-B4F3E665B177}">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endParaRPr lang="es-CO" dirty="0">
            <a:solidFill>
              <a:sysClr val="windowText" lastClr="000000">
                <a:hueOff val="0"/>
                <a:satOff val="0"/>
                <a:lumOff val="0"/>
                <a:alphaOff val="0"/>
              </a:sysClr>
            </a:solidFill>
            <a:latin typeface="Calibri" panose="020F0502020204030204"/>
            <a:ea typeface="+mn-ea"/>
            <a:cs typeface="+mn-cs"/>
          </a:endParaRPr>
        </a:p>
      </dgm:t>
    </dgm:pt>
    <dgm:pt modelId="{4F1AAE93-D237-4F23-9CB4-DBE64D35B22D}" type="parTrans" cxnId="{D3343566-1559-4C9F-B67A-A3EF9BC2E99F}">
      <dgm:prSet/>
      <dgm:spPr/>
      <dgm:t>
        <a:bodyPr/>
        <a:lstStyle/>
        <a:p>
          <a:endParaRPr lang="es-ES"/>
        </a:p>
      </dgm:t>
    </dgm:pt>
    <dgm:pt modelId="{03CE2E9D-1D0A-4A2C-A52F-570F476FA545}" type="sibTrans" cxnId="{D3343566-1559-4C9F-B67A-A3EF9BC2E99F}">
      <dgm:prSet/>
      <dgm:spPr/>
      <dgm:t>
        <a:bodyPr/>
        <a:lstStyle/>
        <a:p>
          <a:endParaRPr lang="es-ES"/>
        </a:p>
      </dgm:t>
    </dgm:pt>
    <dgm:pt modelId="{AF6F9602-175A-40B3-BC5C-CF5C48EF25AA}">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r>
            <a:rPr lang="es-CO">
              <a:solidFill>
                <a:sysClr val="windowText" lastClr="000000">
                  <a:hueOff val="0"/>
                  <a:satOff val="0"/>
                  <a:lumOff val="0"/>
                  <a:alphaOff val="0"/>
                </a:sysClr>
              </a:solidFill>
              <a:latin typeface="Calibri" panose="020F0502020204030204"/>
              <a:ea typeface="+mn-ea"/>
              <a:cs typeface="+mn-cs"/>
            </a:rPr>
            <a:t>Asumir compromisos entre los diferentes actores de la comunidad educativa y entre las diferentes entidades que componen el Sistema de Convivencia Escolar para la adopción de acciones de prevención frente a situaciones de vulneración de derechos de niñas, niños y adolescentes en el contexto escolar. </a:t>
          </a:r>
        </a:p>
      </dgm:t>
    </dgm:pt>
    <dgm:pt modelId="{4F2DDFCA-0D72-4A53-A6D3-C875AB623246}" type="parTrans" cxnId="{C5F23EA6-38DE-4088-9F3E-1A4FE5B2A3FA}">
      <dgm:prSet/>
      <dgm:spPr/>
      <dgm:t>
        <a:bodyPr/>
        <a:lstStyle/>
        <a:p>
          <a:endParaRPr lang="es-ES"/>
        </a:p>
      </dgm:t>
    </dgm:pt>
    <dgm:pt modelId="{E63A9F61-741A-4754-86C4-D05451CCD703}" type="sibTrans" cxnId="{C5F23EA6-38DE-4088-9F3E-1A4FE5B2A3FA}">
      <dgm:prSet/>
      <dgm:spPr/>
      <dgm:t>
        <a:bodyPr/>
        <a:lstStyle/>
        <a:p>
          <a:endParaRPr lang="es-ES"/>
        </a:p>
      </dgm:t>
    </dgm:pt>
    <dgm:pt modelId="{BA838827-4CB1-486C-9D60-D1812B195C52}">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endParaRPr lang="es-CO">
            <a:solidFill>
              <a:sysClr val="windowText" lastClr="000000">
                <a:hueOff val="0"/>
                <a:satOff val="0"/>
                <a:lumOff val="0"/>
                <a:alphaOff val="0"/>
              </a:sysClr>
            </a:solidFill>
            <a:latin typeface="Calibri" panose="020F0502020204030204"/>
            <a:ea typeface="+mn-ea"/>
            <a:cs typeface="+mn-cs"/>
          </a:endParaRPr>
        </a:p>
      </dgm:t>
    </dgm:pt>
    <dgm:pt modelId="{E6964101-16F8-4E5C-B626-2CED02C4C328}" type="parTrans" cxnId="{00C4A58A-AD20-47CA-9ED1-4EBE498392C1}">
      <dgm:prSet/>
      <dgm:spPr/>
      <dgm:t>
        <a:bodyPr/>
        <a:lstStyle/>
        <a:p>
          <a:endParaRPr lang="es-ES"/>
        </a:p>
      </dgm:t>
    </dgm:pt>
    <dgm:pt modelId="{6E7FF398-D39F-4782-B202-709A97E3B430}" type="sibTrans" cxnId="{00C4A58A-AD20-47CA-9ED1-4EBE498392C1}">
      <dgm:prSet/>
      <dgm:spPr/>
      <dgm:t>
        <a:bodyPr/>
        <a:lstStyle/>
        <a:p>
          <a:endParaRPr lang="es-ES"/>
        </a:p>
      </dgm:t>
    </dgm:pt>
    <dgm:pt modelId="{06DA8DEB-CA83-4888-BD61-D31DF666881E}">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r>
            <a:rPr lang="es-CO">
              <a:solidFill>
                <a:sysClr val="windowText" lastClr="000000">
                  <a:hueOff val="0"/>
                  <a:satOff val="0"/>
                  <a:lumOff val="0"/>
                  <a:alphaOff val="0"/>
                </a:sysClr>
              </a:solidFill>
              <a:latin typeface="Calibri" panose="020F0502020204030204"/>
              <a:ea typeface="+mn-ea"/>
              <a:cs typeface="+mn-cs"/>
            </a:rPr>
            <a:t>Realizar Movilización masiva en los diferentes territorios de la nación alrededor de la prevención de la violencia escolar y promoción de la convivencia. </a:t>
          </a:r>
        </a:p>
      </dgm:t>
    </dgm:pt>
    <dgm:pt modelId="{8AFE2BDC-2F64-4726-BB7D-5CDC0B2E4106}" type="parTrans" cxnId="{BCB03575-DCC8-4180-AE5A-86942CC68B74}">
      <dgm:prSet/>
      <dgm:spPr/>
      <dgm:t>
        <a:bodyPr/>
        <a:lstStyle/>
        <a:p>
          <a:endParaRPr lang="es-ES"/>
        </a:p>
      </dgm:t>
    </dgm:pt>
    <dgm:pt modelId="{2BB035C7-A993-4F4A-9A3C-57792CFC9A45}" type="sibTrans" cxnId="{BCB03575-DCC8-4180-AE5A-86942CC68B74}">
      <dgm:prSet/>
      <dgm:spPr/>
      <dgm:t>
        <a:bodyPr/>
        <a:lstStyle/>
        <a:p>
          <a:endParaRPr lang="es-ES"/>
        </a:p>
      </dgm:t>
    </dgm:pt>
    <dgm:pt modelId="{FD831B16-059A-4DFF-BCF2-787E603531FC}">
      <dgm:prSet/>
      <dgm:spPr>
        <a:xfrm>
          <a:off x="0" y="1870607"/>
          <a:ext cx="11145253" cy="3931199"/>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rtl="0"/>
          <a:endParaRPr lang="es-CO">
            <a:solidFill>
              <a:sysClr val="windowText" lastClr="000000">
                <a:hueOff val="0"/>
                <a:satOff val="0"/>
                <a:lumOff val="0"/>
                <a:alphaOff val="0"/>
              </a:sysClr>
            </a:solidFill>
            <a:latin typeface="Calibri" panose="020F0502020204030204"/>
            <a:ea typeface="+mn-ea"/>
            <a:cs typeface="+mn-cs"/>
          </a:endParaRPr>
        </a:p>
      </dgm:t>
    </dgm:pt>
    <dgm:pt modelId="{E9F3AC76-51F4-4A0B-A241-B2649F692B43}" type="parTrans" cxnId="{61694B00-12D5-4041-8C19-F40F41EF5456}">
      <dgm:prSet/>
      <dgm:spPr/>
      <dgm:t>
        <a:bodyPr/>
        <a:lstStyle/>
        <a:p>
          <a:endParaRPr lang="es-ES"/>
        </a:p>
      </dgm:t>
    </dgm:pt>
    <dgm:pt modelId="{22397E84-FB03-4BF9-A956-201BD5B1561A}" type="sibTrans" cxnId="{61694B00-12D5-4041-8C19-F40F41EF5456}">
      <dgm:prSet/>
      <dgm:spPr/>
      <dgm:t>
        <a:bodyPr/>
        <a:lstStyle/>
        <a:p>
          <a:endParaRPr lang="es-ES"/>
        </a:p>
      </dgm:t>
    </dgm:pt>
    <dgm:pt modelId="{66D2C337-5ADA-43C6-8ECD-361DC30ECAED}">
      <dgm:prSet/>
      <dgm:spPr>
        <a:xfrm>
          <a:off x="557262" y="1634447"/>
          <a:ext cx="7801677" cy="47232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s-CO" b="1" i="1" dirty="0">
              <a:solidFill>
                <a:sysClr val="window" lastClr="FFFFFF"/>
              </a:solidFill>
              <a:latin typeface="Calibri" panose="020F0502020204030204"/>
              <a:ea typeface="+mn-ea"/>
              <a:cs typeface="+mn-cs"/>
            </a:rPr>
            <a:t>OBJETIVOS ESPECÍFICOS</a:t>
          </a:r>
          <a:endParaRPr lang="es-CO" dirty="0">
            <a:solidFill>
              <a:sysClr val="window" lastClr="FFFFFF"/>
            </a:solidFill>
            <a:latin typeface="Calibri" panose="020F0502020204030204"/>
            <a:ea typeface="+mn-ea"/>
            <a:cs typeface="+mn-cs"/>
          </a:endParaRPr>
        </a:p>
      </dgm:t>
    </dgm:pt>
    <dgm:pt modelId="{5809719D-7F28-41A0-AB3C-17F03BE0CDE6}" type="sibTrans" cxnId="{845B6DDB-CEA0-4402-A1B5-530CF07D201F}">
      <dgm:prSet/>
      <dgm:spPr/>
      <dgm:t>
        <a:bodyPr/>
        <a:lstStyle/>
        <a:p>
          <a:endParaRPr lang="es-ES"/>
        </a:p>
      </dgm:t>
    </dgm:pt>
    <dgm:pt modelId="{269E16AA-F0F2-4AF5-B00F-20DF812A3359}" type="parTrans" cxnId="{845B6DDB-CEA0-4402-A1B5-530CF07D201F}">
      <dgm:prSet/>
      <dgm:spPr/>
      <dgm:t>
        <a:bodyPr/>
        <a:lstStyle/>
        <a:p>
          <a:endParaRPr lang="es-ES"/>
        </a:p>
      </dgm:t>
    </dgm:pt>
    <dgm:pt modelId="{0BF78DAE-A86D-4A02-9118-EC392FC21CD0}" type="pres">
      <dgm:prSet presAssocID="{53891B16-7EDB-478B-AACB-589C3135EE53}" presName="linear" presStyleCnt="0">
        <dgm:presLayoutVars>
          <dgm:dir/>
          <dgm:animLvl val="lvl"/>
          <dgm:resizeHandles val="exact"/>
        </dgm:presLayoutVars>
      </dgm:prSet>
      <dgm:spPr/>
      <dgm:t>
        <a:bodyPr/>
        <a:lstStyle/>
        <a:p>
          <a:endParaRPr lang="es-ES"/>
        </a:p>
      </dgm:t>
    </dgm:pt>
    <dgm:pt modelId="{1E40AFEF-70FE-41EE-96A3-C8A4D8D0F98E}" type="pres">
      <dgm:prSet presAssocID="{AE28DBF9-B52F-4A9F-B9A0-B79FAA997D4A}" presName="parentLin" presStyleCnt="0"/>
      <dgm:spPr/>
    </dgm:pt>
    <dgm:pt modelId="{CCCE43A8-D471-466D-A8D8-292A0E3C4D99}" type="pres">
      <dgm:prSet presAssocID="{AE28DBF9-B52F-4A9F-B9A0-B79FAA997D4A}" presName="parentLeftMargin" presStyleLbl="node1" presStyleIdx="0" presStyleCnt="2"/>
      <dgm:spPr/>
      <dgm:t>
        <a:bodyPr/>
        <a:lstStyle/>
        <a:p>
          <a:endParaRPr lang="es-ES"/>
        </a:p>
      </dgm:t>
    </dgm:pt>
    <dgm:pt modelId="{D6389709-2313-4EF0-9534-CC34C01C0A12}" type="pres">
      <dgm:prSet presAssocID="{AE28DBF9-B52F-4A9F-B9A0-B79FAA997D4A}" presName="parentText" presStyleLbl="node1" presStyleIdx="0" presStyleCnt="2" custLinFactNeighborX="7253" custLinFactNeighborY="2717">
        <dgm:presLayoutVars>
          <dgm:chMax val="0"/>
          <dgm:bulletEnabled val="1"/>
        </dgm:presLayoutVars>
      </dgm:prSet>
      <dgm:spPr/>
      <dgm:t>
        <a:bodyPr/>
        <a:lstStyle/>
        <a:p>
          <a:endParaRPr lang="es-ES"/>
        </a:p>
      </dgm:t>
    </dgm:pt>
    <dgm:pt modelId="{DCDAB7A0-AAF7-4194-BD29-D5F456943179}" type="pres">
      <dgm:prSet presAssocID="{AE28DBF9-B52F-4A9F-B9A0-B79FAA997D4A}" presName="negativeSpace" presStyleCnt="0"/>
      <dgm:spPr/>
    </dgm:pt>
    <dgm:pt modelId="{D9772C8A-4C01-4A63-808C-E314EDB51683}" type="pres">
      <dgm:prSet presAssocID="{AE28DBF9-B52F-4A9F-B9A0-B79FAA997D4A}" presName="childText" presStyleLbl="conFgAcc1" presStyleIdx="0" presStyleCnt="2">
        <dgm:presLayoutVars>
          <dgm:bulletEnabled val="1"/>
        </dgm:presLayoutVars>
      </dgm:prSet>
      <dgm:spPr/>
      <dgm:t>
        <a:bodyPr/>
        <a:lstStyle/>
        <a:p>
          <a:endParaRPr lang="es-ES"/>
        </a:p>
      </dgm:t>
    </dgm:pt>
    <dgm:pt modelId="{4CE1F749-3731-43F5-9F4C-6E12B799F165}" type="pres">
      <dgm:prSet presAssocID="{4FE0D4B6-F55E-4BDF-B442-EB1E3D8F6FD5}" presName="spaceBetweenRectangles" presStyleCnt="0"/>
      <dgm:spPr/>
    </dgm:pt>
    <dgm:pt modelId="{261A484F-3074-4ECD-BBCC-F7083D8D52B2}" type="pres">
      <dgm:prSet presAssocID="{66D2C337-5ADA-43C6-8ECD-361DC30ECAED}" presName="parentLin" presStyleCnt="0"/>
      <dgm:spPr/>
    </dgm:pt>
    <dgm:pt modelId="{101B8F80-933B-463A-9F2A-769FFC4E22B2}" type="pres">
      <dgm:prSet presAssocID="{66D2C337-5ADA-43C6-8ECD-361DC30ECAED}" presName="parentLeftMargin" presStyleLbl="node1" presStyleIdx="0" presStyleCnt="2"/>
      <dgm:spPr/>
      <dgm:t>
        <a:bodyPr/>
        <a:lstStyle/>
        <a:p>
          <a:endParaRPr lang="es-ES"/>
        </a:p>
      </dgm:t>
    </dgm:pt>
    <dgm:pt modelId="{E0F80F2F-4082-4AF3-9463-0D003CBCD16C}" type="pres">
      <dgm:prSet presAssocID="{66D2C337-5ADA-43C6-8ECD-361DC30ECAED}" presName="parentText" presStyleLbl="node1" presStyleIdx="1" presStyleCnt="2">
        <dgm:presLayoutVars>
          <dgm:chMax val="0"/>
          <dgm:bulletEnabled val="1"/>
        </dgm:presLayoutVars>
      </dgm:prSet>
      <dgm:spPr/>
      <dgm:t>
        <a:bodyPr/>
        <a:lstStyle/>
        <a:p>
          <a:endParaRPr lang="es-ES"/>
        </a:p>
      </dgm:t>
    </dgm:pt>
    <dgm:pt modelId="{8F3C7D32-7055-4B12-9331-45ECF7A9AAC4}" type="pres">
      <dgm:prSet presAssocID="{66D2C337-5ADA-43C6-8ECD-361DC30ECAED}" presName="negativeSpace" presStyleCnt="0"/>
      <dgm:spPr/>
    </dgm:pt>
    <dgm:pt modelId="{AC4A1A17-74A7-45AA-A5FD-CDF3E9C05FA0}" type="pres">
      <dgm:prSet presAssocID="{66D2C337-5ADA-43C6-8ECD-361DC30ECAED}" presName="childText" presStyleLbl="conFgAcc1" presStyleIdx="1" presStyleCnt="2">
        <dgm:presLayoutVars>
          <dgm:bulletEnabled val="1"/>
        </dgm:presLayoutVars>
      </dgm:prSet>
      <dgm:spPr/>
      <dgm:t>
        <a:bodyPr/>
        <a:lstStyle/>
        <a:p>
          <a:endParaRPr lang="es-ES"/>
        </a:p>
      </dgm:t>
    </dgm:pt>
  </dgm:ptLst>
  <dgm:cxnLst>
    <dgm:cxn modelId="{52BFF0CD-C43A-49AA-8CA0-46E1B8770144}" srcId="{66D2C337-5ADA-43C6-8ECD-361DC30ECAED}" destId="{101B6981-2FCE-42A6-8696-B51499D9F527}" srcOrd="1" destOrd="0" parTransId="{A126FF52-14FC-485B-947F-BC2CE04BA23B}" sibTransId="{E53394B2-5293-4B4F-92CE-94C82FA20441}"/>
    <dgm:cxn modelId="{61694B00-12D5-4041-8C19-F40F41EF5456}" srcId="{66D2C337-5ADA-43C6-8ECD-361DC30ECAED}" destId="{FD831B16-059A-4DFF-BCF2-787E603531FC}" srcOrd="7" destOrd="0" parTransId="{E9F3AC76-51F4-4A0B-A241-B2649F692B43}" sibTransId="{22397E84-FB03-4BF9-A956-201BD5B1561A}"/>
    <dgm:cxn modelId="{77673E48-76F1-46C0-992C-A8370405861D}" type="presOf" srcId="{C812DC47-98A5-41C8-91E1-38341998F5F2}" destId="{D9772C8A-4C01-4A63-808C-E314EDB51683}" srcOrd="0" destOrd="0" presId="urn:microsoft.com/office/officeart/2005/8/layout/list1"/>
    <dgm:cxn modelId="{85360C98-CADE-4887-8F6C-234B1BC9098B}" type="presOf" srcId="{FD831B16-059A-4DFF-BCF2-787E603531FC}" destId="{AC4A1A17-74A7-45AA-A5FD-CDF3E9C05FA0}" srcOrd="0" destOrd="7" presId="urn:microsoft.com/office/officeart/2005/8/layout/list1"/>
    <dgm:cxn modelId="{5CFEB02A-EE56-46E5-839A-3B170DFD476B}" type="presOf" srcId="{BA838827-4CB1-486C-9D60-D1812B195C52}" destId="{AC4A1A17-74A7-45AA-A5FD-CDF3E9C05FA0}" srcOrd="0" destOrd="5" presId="urn:microsoft.com/office/officeart/2005/8/layout/list1"/>
    <dgm:cxn modelId="{0613A208-7537-4EE5-8630-2365C7D74ABB}" type="presOf" srcId="{101B6981-2FCE-42A6-8696-B51499D9F527}" destId="{AC4A1A17-74A7-45AA-A5FD-CDF3E9C05FA0}" srcOrd="0" destOrd="1" presId="urn:microsoft.com/office/officeart/2005/8/layout/list1"/>
    <dgm:cxn modelId="{44D54FAB-988B-47A6-9EC2-4A78C1EDFAF9}" type="presOf" srcId="{AE28DBF9-B52F-4A9F-B9A0-B79FAA997D4A}" destId="{D6389709-2313-4EF0-9534-CC34C01C0A12}" srcOrd="1" destOrd="0" presId="urn:microsoft.com/office/officeart/2005/8/layout/list1"/>
    <dgm:cxn modelId="{D3343566-1559-4C9F-B67A-A3EF9BC2E99F}" srcId="{66D2C337-5ADA-43C6-8ECD-361DC30ECAED}" destId="{4229669D-E31E-4BA9-BFC3-B4F3E665B177}" srcOrd="3" destOrd="0" parTransId="{4F1AAE93-D237-4F23-9CB4-DBE64D35B22D}" sibTransId="{03CE2E9D-1D0A-4A2C-A52F-570F476FA545}"/>
    <dgm:cxn modelId="{010E7523-0D01-4E07-BE94-7319389D820A}" type="presOf" srcId="{7232FD19-0046-4C96-925F-9D58AFB494D1}" destId="{AC4A1A17-74A7-45AA-A5FD-CDF3E9C05FA0}" srcOrd="0" destOrd="0" presId="urn:microsoft.com/office/officeart/2005/8/layout/list1"/>
    <dgm:cxn modelId="{FC80123F-C4AE-4535-99CF-B0D9B599E170}" type="presOf" srcId="{06DA8DEB-CA83-4888-BD61-D31DF666881E}" destId="{AC4A1A17-74A7-45AA-A5FD-CDF3E9C05FA0}" srcOrd="0" destOrd="6" presId="urn:microsoft.com/office/officeart/2005/8/layout/list1"/>
    <dgm:cxn modelId="{BCB03575-DCC8-4180-AE5A-86942CC68B74}" srcId="{66D2C337-5ADA-43C6-8ECD-361DC30ECAED}" destId="{06DA8DEB-CA83-4888-BD61-D31DF666881E}" srcOrd="6" destOrd="0" parTransId="{8AFE2BDC-2F64-4726-BB7D-5CDC0B2E4106}" sibTransId="{2BB035C7-A993-4F4A-9A3C-57792CFC9A45}"/>
    <dgm:cxn modelId="{8B7A08F0-1EA6-40BB-8CD3-DF605413C177}" srcId="{53891B16-7EDB-478B-AACB-589C3135EE53}" destId="{AE28DBF9-B52F-4A9F-B9A0-B79FAA997D4A}" srcOrd="0" destOrd="0" parTransId="{3B6C8695-6F2B-4561-B806-A7D82DBC471F}" sibTransId="{4FE0D4B6-F55E-4BDF-B442-EB1E3D8F6FD5}"/>
    <dgm:cxn modelId="{61247526-864D-4A39-94EE-9F16EDF8BB13}" type="presOf" srcId="{66D2C337-5ADA-43C6-8ECD-361DC30ECAED}" destId="{101B8F80-933B-463A-9F2A-769FFC4E22B2}" srcOrd="0" destOrd="0" presId="urn:microsoft.com/office/officeart/2005/8/layout/list1"/>
    <dgm:cxn modelId="{97A42106-3921-4528-AC87-240021A55C0D}" type="presOf" srcId="{66D2C337-5ADA-43C6-8ECD-361DC30ECAED}" destId="{E0F80F2F-4082-4AF3-9463-0D003CBCD16C}" srcOrd="1" destOrd="0" presId="urn:microsoft.com/office/officeart/2005/8/layout/list1"/>
    <dgm:cxn modelId="{985C487A-81CF-46E3-BB4E-96ABDA3A3739}" srcId="{66D2C337-5ADA-43C6-8ECD-361DC30ECAED}" destId="{7232FD19-0046-4C96-925F-9D58AFB494D1}" srcOrd="0" destOrd="0" parTransId="{5C4F116C-C881-4EB7-BC97-45D659A1E340}" sibTransId="{F4642491-61B4-439B-9FED-6F9C0EBD2693}"/>
    <dgm:cxn modelId="{00C4A58A-AD20-47CA-9ED1-4EBE498392C1}" srcId="{66D2C337-5ADA-43C6-8ECD-361DC30ECAED}" destId="{BA838827-4CB1-486C-9D60-D1812B195C52}" srcOrd="5" destOrd="0" parTransId="{E6964101-16F8-4E5C-B626-2CED02C4C328}" sibTransId="{6E7FF398-D39F-4782-B202-709A97E3B430}"/>
    <dgm:cxn modelId="{DC4FE85D-7E35-453D-B249-6EA0C652072A}" type="presOf" srcId="{597126C1-0554-498C-88E8-B7D940FD2FB1}" destId="{AC4A1A17-74A7-45AA-A5FD-CDF3E9C05FA0}" srcOrd="0" destOrd="2" presId="urn:microsoft.com/office/officeart/2005/8/layout/list1"/>
    <dgm:cxn modelId="{2F6538A1-5493-44C7-8A1E-4DD12E9F204F}" type="presOf" srcId="{53891B16-7EDB-478B-AACB-589C3135EE53}" destId="{0BF78DAE-A86D-4A02-9118-EC392FC21CD0}" srcOrd="0" destOrd="0" presId="urn:microsoft.com/office/officeart/2005/8/layout/list1"/>
    <dgm:cxn modelId="{7B213BBB-FE97-4BC4-9A1F-7B0369937C27}" srcId="{AE28DBF9-B52F-4A9F-B9A0-B79FAA997D4A}" destId="{C812DC47-98A5-41C8-91E1-38341998F5F2}" srcOrd="0" destOrd="0" parTransId="{DB17FA89-C0A3-4DF1-A8F9-CBBC4D287BBF}" sibTransId="{114A9EF5-C356-4E4F-A4F5-5F31715177BC}"/>
    <dgm:cxn modelId="{7CD59077-5418-4A7F-8660-13EE7F5C959D}" type="presOf" srcId="{4229669D-E31E-4BA9-BFC3-B4F3E665B177}" destId="{AC4A1A17-74A7-45AA-A5FD-CDF3E9C05FA0}" srcOrd="0" destOrd="3" presId="urn:microsoft.com/office/officeart/2005/8/layout/list1"/>
    <dgm:cxn modelId="{FC26F497-82F5-4358-AD2E-829D237ABD2C}" type="presOf" srcId="{AE28DBF9-B52F-4A9F-B9A0-B79FAA997D4A}" destId="{CCCE43A8-D471-466D-A8D8-292A0E3C4D99}" srcOrd="0" destOrd="0" presId="urn:microsoft.com/office/officeart/2005/8/layout/list1"/>
    <dgm:cxn modelId="{C5F23EA6-38DE-4088-9F3E-1A4FE5B2A3FA}" srcId="{66D2C337-5ADA-43C6-8ECD-361DC30ECAED}" destId="{AF6F9602-175A-40B3-BC5C-CF5C48EF25AA}" srcOrd="4" destOrd="0" parTransId="{4F2DDFCA-0D72-4A53-A6D3-C875AB623246}" sibTransId="{E63A9F61-741A-4754-86C4-D05451CCD703}"/>
    <dgm:cxn modelId="{D23C8876-5C04-43A4-A889-E4B758F20239}" srcId="{66D2C337-5ADA-43C6-8ECD-361DC30ECAED}" destId="{597126C1-0554-498C-88E8-B7D940FD2FB1}" srcOrd="2" destOrd="0" parTransId="{2D28302A-85C4-49B5-AA92-0F222BD44D4B}" sibTransId="{F0FC9CB0-4158-4EEB-8006-05F5B218B71D}"/>
    <dgm:cxn modelId="{845B6DDB-CEA0-4402-A1B5-530CF07D201F}" srcId="{53891B16-7EDB-478B-AACB-589C3135EE53}" destId="{66D2C337-5ADA-43C6-8ECD-361DC30ECAED}" srcOrd="1" destOrd="0" parTransId="{269E16AA-F0F2-4AF5-B00F-20DF812A3359}" sibTransId="{5809719D-7F28-41A0-AB3C-17F03BE0CDE6}"/>
    <dgm:cxn modelId="{66C01AE2-FF3B-4D54-B41C-EF56CFDB99FC}" type="presOf" srcId="{AF6F9602-175A-40B3-BC5C-CF5C48EF25AA}" destId="{AC4A1A17-74A7-45AA-A5FD-CDF3E9C05FA0}" srcOrd="0" destOrd="4" presId="urn:microsoft.com/office/officeart/2005/8/layout/list1"/>
    <dgm:cxn modelId="{1B54B700-B9B0-4D42-B995-7D375F2C7CCE}" type="presParOf" srcId="{0BF78DAE-A86D-4A02-9118-EC392FC21CD0}" destId="{1E40AFEF-70FE-41EE-96A3-C8A4D8D0F98E}" srcOrd="0" destOrd="0" presId="urn:microsoft.com/office/officeart/2005/8/layout/list1"/>
    <dgm:cxn modelId="{81FC8DAE-884F-4FB1-A5C1-6EDABC6B5333}" type="presParOf" srcId="{1E40AFEF-70FE-41EE-96A3-C8A4D8D0F98E}" destId="{CCCE43A8-D471-466D-A8D8-292A0E3C4D99}" srcOrd="0" destOrd="0" presId="urn:microsoft.com/office/officeart/2005/8/layout/list1"/>
    <dgm:cxn modelId="{A43A494F-0875-46AF-B705-44B130B9D93E}" type="presParOf" srcId="{1E40AFEF-70FE-41EE-96A3-C8A4D8D0F98E}" destId="{D6389709-2313-4EF0-9534-CC34C01C0A12}" srcOrd="1" destOrd="0" presId="urn:microsoft.com/office/officeart/2005/8/layout/list1"/>
    <dgm:cxn modelId="{40221A78-8F55-4275-BE99-38FABBC87B79}" type="presParOf" srcId="{0BF78DAE-A86D-4A02-9118-EC392FC21CD0}" destId="{DCDAB7A0-AAF7-4194-BD29-D5F456943179}" srcOrd="1" destOrd="0" presId="urn:microsoft.com/office/officeart/2005/8/layout/list1"/>
    <dgm:cxn modelId="{90543E38-5ECD-4AE6-B121-9DA7011D1396}" type="presParOf" srcId="{0BF78DAE-A86D-4A02-9118-EC392FC21CD0}" destId="{D9772C8A-4C01-4A63-808C-E314EDB51683}" srcOrd="2" destOrd="0" presId="urn:microsoft.com/office/officeart/2005/8/layout/list1"/>
    <dgm:cxn modelId="{231DA0BB-E903-410A-945C-6DD86B0A18A5}" type="presParOf" srcId="{0BF78DAE-A86D-4A02-9118-EC392FC21CD0}" destId="{4CE1F749-3731-43F5-9F4C-6E12B799F165}" srcOrd="3" destOrd="0" presId="urn:microsoft.com/office/officeart/2005/8/layout/list1"/>
    <dgm:cxn modelId="{91F785FB-6097-4D91-967E-90F522AA11CE}" type="presParOf" srcId="{0BF78DAE-A86D-4A02-9118-EC392FC21CD0}" destId="{261A484F-3074-4ECD-BBCC-F7083D8D52B2}" srcOrd="4" destOrd="0" presId="urn:microsoft.com/office/officeart/2005/8/layout/list1"/>
    <dgm:cxn modelId="{E4D97F00-4E45-42EA-A441-AB6AC4315863}" type="presParOf" srcId="{261A484F-3074-4ECD-BBCC-F7083D8D52B2}" destId="{101B8F80-933B-463A-9F2A-769FFC4E22B2}" srcOrd="0" destOrd="0" presId="urn:microsoft.com/office/officeart/2005/8/layout/list1"/>
    <dgm:cxn modelId="{00F9917E-341A-402B-95BB-BDD2A000013A}" type="presParOf" srcId="{261A484F-3074-4ECD-BBCC-F7083D8D52B2}" destId="{E0F80F2F-4082-4AF3-9463-0D003CBCD16C}" srcOrd="1" destOrd="0" presId="urn:microsoft.com/office/officeart/2005/8/layout/list1"/>
    <dgm:cxn modelId="{3DEF0D86-5C10-4ED3-8D8F-7470F199C5B9}" type="presParOf" srcId="{0BF78DAE-A86D-4A02-9118-EC392FC21CD0}" destId="{8F3C7D32-7055-4B12-9331-45ECF7A9AAC4}" srcOrd="5" destOrd="0" presId="urn:microsoft.com/office/officeart/2005/8/layout/list1"/>
    <dgm:cxn modelId="{DC937D0F-FB62-4190-8463-FB532F2AE76E}" type="presParOf" srcId="{0BF78DAE-A86D-4A02-9118-EC392FC21CD0}" destId="{AC4A1A17-74A7-45AA-A5FD-CDF3E9C05FA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955F6-4698-41B4-B044-57E4F6E38F1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s-ES"/>
        </a:p>
      </dgm:t>
    </dgm:pt>
    <dgm:pt modelId="{3A150AEE-07A9-4668-A2A3-14C3E16E21BF}">
      <dgm:prSet/>
      <dgm:spPr>
        <a:xfrm>
          <a:off x="0" y="0"/>
          <a:ext cx="10515600" cy="1325563"/>
        </a:xfrm>
        <a:prstGeom prst="rect">
          <a:avLst/>
        </a:prstGeom>
        <a:noFill/>
        <a:ln>
          <a:noFill/>
        </a:ln>
        <a:effectLst/>
      </dgm:spPr>
      <dgm:t>
        <a:bodyPr/>
        <a:lstStyle/>
        <a:p>
          <a:pPr rtl="0"/>
          <a:r>
            <a:rPr lang="es-ES" dirty="0">
              <a:solidFill>
                <a:sysClr val="windowText" lastClr="000000">
                  <a:hueOff val="0"/>
                  <a:satOff val="0"/>
                  <a:lumOff val="0"/>
                  <a:alphaOff val="0"/>
                </a:sysClr>
              </a:solidFill>
              <a:latin typeface="Calibri" panose="020F0502020204030204"/>
              <a:ea typeface="+mn-ea"/>
              <a:cs typeface="+mn-cs"/>
            </a:rPr>
            <a:t>Día 1. </a:t>
          </a:r>
          <a:endParaRPr lang="es-CO" dirty="0">
            <a:solidFill>
              <a:sysClr val="windowText" lastClr="000000">
                <a:hueOff val="0"/>
                <a:satOff val="0"/>
                <a:lumOff val="0"/>
                <a:alphaOff val="0"/>
              </a:sysClr>
            </a:solidFill>
            <a:latin typeface="Calibri" panose="020F0502020204030204"/>
            <a:ea typeface="+mn-ea"/>
            <a:cs typeface="+mn-cs"/>
          </a:endParaRPr>
        </a:p>
      </dgm:t>
    </dgm:pt>
    <dgm:pt modelId="{DD57EAEA-914C-4E84-938B-7C7D51542DEC}" type="parTrans" cxnId="{01DC9677-2B37-4513-ABF7-5D8B360B02A6}">
      <dgm:prSet/>
      <dgm:spPr/>
      <dgm:t>
        <a:bodyPr/>
        <a:lstStyle/>
        <a:p>
          <a:endParaRPr lang="es-ES"/>
        </a:p>
      </dgm:t>
    </dgm:pt>
    <dgm:pt modelId="{59643435-0863-4EBC-B6DC-0DC899D7DB62}" type="sibTrans" cxnId="{01DC9677-2B37-4513-ABF7-5D8B360B02A6}">
      <dgm:prSet/>
      <dgm:spPr/>
      <dgm:t>
        <a:bodyPr/>
        <a:lstStyle/>
        <a:p>
          <a:endParaRPr lang="es-ES"/>
        </a:p>
      </dgm:t>
    </dgm:pt>
    <dgm:pt modelId="{FB5BBEAB-F22D-4B15-AA2B-3A9CD37A8868}" type="pres">
      <dgm:prSet presAssocID="{098955F6-4698-41B4-B044-57E4F6E38F18}" presName="vert0" presStyleCnt="0">
        <dgm:presLayoutVars>
          <dgm:dir/>
          <dgm:animOne val="branch"/>
          <dgm:animLvl val="lvl"/>
        </dgm:presLayoutVars>
      </dgm:prSet>
      <dgm:spPr/>
      <dgm:t>
        <a:bodyPr/>
        <a:lstStyle/>
        <a:p>
          <a:endParaRPr lang="es-ES"/>
        </a:p>
      </dgm:t>
    </dgm:pt>
    <dgm:pt modelId="{8424A6B9-3B66-4F87-96AC-0CDFD42815C2}" type="pres">
      <dgm:prSet presAssocID="{3A150AEE-07A9-4668-A2A3-14C3E16E21BF}" presName="thickLine" presStyleLbl="alignNode1" presStyleIdx="0" presStyleCnt="1"/>
      <dgm:spPr>
        <a:xfrm>
          <a:off x="0" y="0"/>
          <a:ext cx="1051560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endParaRPr lang="es-ES"/>
        </a:p>
      </dgm:t>
    </dgm:pt>
    <dgm:pt modelId="{B9207609-508C-4488-8145-9449935DABEA}" type="pres">
      <dgm:prSet presAssocID="{3A150AEE-07A9-4668-A2A3-14C3E16E21BF}" presName="horz1" presStyleCnt="0"/>
      <dgm:spPr/>
    </dgm:pt>
    <dgm:pt modelId="{B34DD522-E017-4A20-B014-C013122E005C}" type="pres">
      <dgm:prSet presAssocID="{3A150AEE-07A9-4668-A2A3-14C3E16E21BF}" presName="tx1" presStyleLbl="revTx" presStyleIdx="0" presStyleCnt="1"/>
      <dgm:spPr/>
      <dgm:t>
        <a:bodyPr/>
        <a:lstStyle/>
        <a:p>
          <a:endParaRPr lang="es-ES"/>
        </a:p>
      </dgm:t>
    </dgm:pt>
    <dgm:pt modelId="{7B4425DF-3088-4649-AFF7-14AF8DFBEA1A}" type="pres">
      <dgm:prSet presAssocID="{3A150AEE-07A9-4668-A2A3-14C3E16E21BF}" presName="vert1" presStyleCnt="0"/>
      <dgm:spPr/>
    </dgm:pt>
  </dgm:ptLst>
  <dgm:cxnLst>
    <dgm:cxn modelId="{E67F9666-37C3-474E-BC82-5A90A8385746}" type="presOf" srcId="{3A150AEE-07A9-4668-A2A3-14C3E16E21BF}" destId="{B34DD522-E017-4A20-B014-C013122E005C}" srcOrd="0" destOrd="0" presId="urn:microsoft.com/office/officeart/2008/layout/LinedList"/>
    <dgm:cxn modelId="{01DC9677-2B37-4513-ABF7-5D8B360B02A6}" srcId="{098955F6-4698-41B4-B044-57E4F6E38F18}" destId="{3A150AEE-07A9-4668-A2A3-14C3E16E21BF}" srcOrd="0" destOrd="0" parTransId="{DD57EAEA-914C-4E84-938B-7C7D51542DEC}" sibTransId="{59643435-0863-4EBC-B6DC-0DC899D7DB62}"/>
    <dgm:cxn modelId="{F7466005-5516-4B51-8C7B-E019059A84EE}" type="presOf" srcId="{098955F6-4698-41B4-B044-57E4F6E38F18}" destId="{FB5BBEAB-F22D-4B15-AA2B-3A9CD37A8868}" srcOrd="0" destOrd="0" presId="urn:microsoft.com/office/officeart/2008/layout/LinedList"/>
    <dgm:cxn modelId="{99F2A76F-0255-44E7-8E32-9FC7380C4FD5}" type="presParOf" srcId="{FB5BBEAB-F22D-4B15-AA2B-3A9CD37A8868}" destId="{8424A6B9-3B66-4F87-96AC-0CDFD42815C2}" srcOrd="0" destOrd="0" presId="urn:microsoft.com/office/officeart/2008/layout/LinedList"/>
    <dgm:cxn modelId="{7DDC49A9-4208-43FF-B4F5-EEF42C5005DE}" type="presParOf" srcId="{FB5BBEAB-F22D-4B15-AA2B-3A9CD37A8868}" destId="{B9207609-508C-4488-8145-9449935DABEA}" srcOrd="1" destOrd="0" presId="urn:microsoft.com/office/officeart/2008/layout/LinedList"/>
    <dgm:cxn modelId="{801289D8-E124-41BB-BA22-523735941336}" type="presParOf" srcId="{B9207609-508C-4488-8145-9449935DABEA}" destId="{B34DD522-E017-4A20-B014-C013122E005C}" srcOrd="0" destOrd="0" presId="urn:microsoft.com/office/officeart/2008/layout/LinedList"/>
    <dgm:cxn modelId="{97085DF5-F6C1-45BA-BBF0-B0C16CA2B762}" type="presParOf" srcId="{B9207609-508C-4488-8145-9449935DABEA}" destId="{7B4425DF-3088-4649-AFF7-14AF8DFBEA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2D4A4-9B68-4112-874C-08574F2D6BF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DD465820-02BC-4303-A726-8F11D4EAC06C}">
      <dgm:prSet custT="1"/>
      <dgm:spPr>
        <a:xfrm>
          <a:off x="2700" y="949"/>
          <a:ext cx="1035129" cy="414051"/>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rtl="0"/>
          <a:r>
            <a:rPr lang="es-ES" sz="1200" dirty="0">
              <a:solidFill>
                <a:sysClr val="window" lastClr="FFFFFF"/>
              </a:solidFill>
              <a:latin typeface="Calibri" panose="020F0502020204030204"/>
              <a:ea typeface="+mn-ea"/>
              <a:cs typeface="+mn-cs"/>
            </a:rPr>
            <a:t>Actividad 1. </a:t>
          </a:r>
          <a:endParaRPr lang="es-CO" sz="1200" dirty="0">
            <a:solidFill>
              <a:sysClr val="window" lastClr="FFFFFF"/>
            </a:solidFill>
            <a:latin typeface="Calibri" panose="020F0502020204030204"/>
            <a:ea typeface="+mn-ea"/>
            <a:cs typeface="+mn-cs"/>
          </a:endParaRPr>
        </a:p>
      </dgm:t>
    </dgm:pt>
    <dgm:pt modelId="{099EA65C-CB41-4523-AF81-A8505548F710}" type="parTrans" cxnId="{AC3004B7-35F6-428F-8F17-3BCD105B191F}">
      <dgm:prSet/>
      <dgm:spPr/>
      <dgm:t>
        <a:bodyPr/>
        <a:lstStyle/>
        <a:p>
          <a:endParaRPr lang="es-ES" sz="3200"/>
        </a:p>
      </dgm:t>
    </dgm:pt>
    <dgm:pt modelId="{8F77BAD0-D866-4F5D-96D9-99E4CDF8417F}" type="sibTrans" cxnId="{AC3004B7-35F6-428F-8F17-3BCD105B191F}">
      <dgm:prSet/>
      <dgm:spPr/>
      <dgm:t>
        <a:bodyPr/>
        <a:lstStyle/>
        <a:p>
          <a:endParaRPr lang="es-ES" sz="3200"/>
        </a:p>
      </dgm:t>
    </dgm:pt>
    <dgm:pt modelId="{87DF189A-807A-4268-8CAA-9615C4B2BD4C}">
      <dgm:prSet custT="1"/>
      <dgm:spPr>
        <a:xfrm>
          <a:off x="1182747" y="949"/>
          <a:ext cx="1035129" cy="414051"/>
        </a:xfrm>
        <a:prstGeom prst="rect">
          <a:avLst/>
        </a:prstGeom>
        <a:solidFill>
          <a:srgbClr val="4472C4">
            <a:hueOff val="-1838336"/>
            <a:satOff val="-2557"/>
            <a:lumOff val="-981"/>
            <a:alphaOff val="0"/>
          </a:srgbClr>
        </a:solidFill>
        <a:ln w="12700" cap="flat" cmpd="sng" algn="ctr">
          <a:solidFill>
            <a:srgbClr val="4472C4">
              <a:hueOff val="-1838336"/>
              <a:satOff val="-2557"/>
              <a:lumOff val="-981"/>
              <a:alphaOff val="0"/>
            </a:srgbClr>
          </a:solidFill>
          <a:prstDash val="solid"/>
          <a:miter lim="800000"/>
        </a:ln>
        <a:effectLst/>
      </dgm:spPr>
      <dgm:t>
        <a:bodyPr/>
        <a:lstStyle/>
        <a:p>
          <a:pPr rtl="0"/>
          <a:r>
            <a:rPr lang="es-ES" sz="1200" dirty="0">
              <a:solidFill>
                <a:sysClr val="window" lastClr="FFFFFF"/>
              </a:solidFill>
              <a:latin typeface="Calibri" panose="020F0502020204030204"/>
              <a:ea typeface="+mn-ea"/>
              <a:cs typeface="+mn-cs"/>
            </a:rPr>
            <a:t>Actividad 2</a:t>
          </a:r>
          <a:endParaRPr lang="es-CO" sz="1200" dirty="0">
            <a:solidFill>
              <a:sysClr val="window" lastClr="FFFFFF"/>
            </a:solidFill>
            <a:latin typeface="Calibri" panose="020F0502020204030204"/>
            <a:ea typeface="+mn-ea"/>
            <a:cs typeface="+mn-cs"/>
          </a:endParaRPr>
        </a:p>
      </dgm:t>
    </dgm:pt>
    <dgm:pt modelId="{703D9B06-F2B9-4F2F-8AD7-59E25EEFF432}" type="parTrans" cxnId="{C62B6C2A-EFE7-4628-9F19-87CF840483CE}">
      <dgm:prSet/>
      <dgm:spPr/>
      <dgm:t>
        <a:bodyPr/>
        <a:lstStyle/>
        <a:p>
          <a:endParaRPr lang="es-ES" sz="3200"/>
        </a:p>
      </dgm:t>
    </dgm:pt>
    <dgm:pt modelId="{BFDAE75D-9151-42AF-8CE3-900314D731B0}" type="sibTrans" cxnId="{C62B6C2A-EFE7-4628-9F19-87CF840483CE}">
      <dgm:prSet/>
      <dgm:spPr/>
      <dgm:t>
        <a:bodyPr/>
        <a:lstStyle/>
        <a:p>
          <a:endParaRPr lang="es-ES" sz="3200"/>
        </a:p>
      </dgm:t>
    </dgm:pt>
    <dgm:pt modelId="{9D0DAF9D-FF3A-4E51-AF56-F45A68109225}">
      <dgm:prSet custT="1"/>
      <dgm:spPr>
        <a:xfrm>
          <a:off x="3542842" y="949"/>
          <a:ext cx="1035129" cy="414051"/>
        </a:xfrm>
        <a:prstGeom prst="rect">
          <a:avLst/>
        </a:prstGeom>
        <a:solidFill>
          <a:srgbClr val="4472C4">
            <a:hueOff val="-5515009"/>
            <a:satOff val="-7671"/>
            <a:lumOff val="-2942"/>
            <a:alphaOff val="0"/>
          </a:srgbClr>
        </a:solidFill>
        <a:ln w="12700" cap="flat" cmpd="sng" algn="ctr">
          <a:solidFill>
            <a:srgbClr val="4472C4">
              <a:hueOff val="-5515009"/>
              <a:satOff val="-7671"/>
              <a:lumOff val="-2942"/>
              <a:alphaOff val="0"/>
            </a:srgbClr>
          </a:solidFill>
          <a:prstDash val="solid"/>
          <a:miter lim="800000"/>
        </a:ln>
        <a:effectLst/>
      </dgm:spPr>
      <dgm:t>
        <a:bodyPr/>
        <a:lstStyle/>
        <a:p>
          <a:pPr rtl="0"/>
          <a:r>
            <a:rPr lang="es-ES" sz="1200" dirty="0">
              <a:solidFill>
                <a:sysClr val="window" lastClr="FFFFFF"/>
              </a:solidFill>
              <a:latin typeface="Calibri" panose="020F0502020204030204"/>
              <a:ea typeface="+mn-ea"/>
              <a:cs typeface="+mn-cs"/>
            </a:rPr>
            <a:t>Actividad 4</a:t>
          </a:r>
          <a:endParaRPr lang="es-CO" sz="1200" dirty="0">
            <a:solidFill>
              <a:sysClr val="window" lastClr="FFFFFF"/>
            </a:solidFill>
            <a:latin typeface="Calibri" panose="020F0502020204030204"/>
            <a:ea typeface="+mn-ea"/>
            <a:cs typeface="+mn-cs"/>
          </a:endParaRPr>
        </a:p>
      </dgm:t>
    </dgm:pt>
    <dgm:pt modelId="{87D812A5-20E1-4C15-B736-4231CC2A4EC3}" type="parTrans" cxnId="{429F9E54-491E-48F8-B655-78F92467651D}">
      <dgm:prSet/>
      <dgm:spPr/>
      <dgm:t>
        <a:bodyPr/>
        <a:lstStyle/>
        <a:p>
          <a:endParaRPr lang="es-ES" sz="3200"/>
        </a:p>
      </dgm:t>
    </dgm:pt>
    <dgm:pt modelId="{9925FE7B-9F7A-4872-9B53-45E414E0F82A}" type="sibTrans" cxnId="{429F9E54-491E-48F8-B655-78F92467651D}">
      <dgm:prSet/>
      <dgm:spPr/>
      <dgm:t>
        <a:bodyPr/>
        <a:lstStyle/>
        <a:p>
          <a:endParaRPr lang="es-ES" sz="3200"/>
        </a:p>
      </dgm:t>
    </dgm:pt>
    <dgm:pt modelId="{72C60E31-4C89-422D-B7B2-B70EE513E9DA}">
      <dgm:prSet custT="1"/>
      <dgm:spPr>
        <a:xfrm>
          <a:off x="4722890" y="949"/>
          <a:ext cx="1035129" cy="414051"/>
        </a:xfrm>
        <a:prstGeom prst="rect">
          <a:avLst/>
        </a:prstGeom>
        <a:solidFill>
          <a:srgbClr val="4472C4">
            <a:hueOff val="-7353344"/>
            <a:satOff val="-10228"/>
            <a:lumOff val="-3922"/>
            <a:alphaOff val="0"/>
          </a:srgbClr>
        </a:solidFill>
        <a:ln w="12700" cap="flat" cmpd="sng" algn="ctr">
          <a:solidFill>
            <a:srgbClr val="4472C4">
              <a:hueOff val="-7353344"/>
              <a:satOff val="-10228"/>
              <a:lumOff val="-3922"/>
              <a:alphaOff val="0"/>
            </a:srgbClr>
          </a:solidFill>
          <a:prstDash val="solid"/>
          <a:miter lim="800000"/>
        </a:ln>
        <a:effectLst/>
      </dgm:spPr>
      <dgm:t>
        <a:bodyPr/>
        <a:lstStyle/>
        <a:p>
          <a:pPr rtl="0"/>
          <a:r>
            <a:rPr lang="es-ES" sz="1200" dirty="0">
              <a:solidFill>
                <a:sysClr val="window" lastClr="FFFFFF"/>
              </a:solidFill>
              <a:latin typeface="Calibri" panose="020F0502020204030204"/>
              <a:ea typeface="+mn-ea"/>
              <a:cs typeface="+mn-cs"/>
            </a:rPr>
            <a:t>Actividad 5</a:t>
          </a:r>
          <a:endParaRPr lang="es-CO" sz="1200" dirty="0">
            <a:solidFill>
              <a:sysClr val="window" lastClr="FFFFFF"/>
            </a:solidFill>
            <a:latin typeface="Calibri" panose="020F0502020204030204"/>
            <a:ea typeface="+mn-ea"/>
            <a:cs typeface="+mn-cs"/>
          </a:endParaRPr>
        </a:p>
      </dgm:t>
    </dgm:pt>
    <dgm:pt modelId="{72B37FE8-F0E5-4126-9C74-E9010CD6AF63}" type="parTrans" cxnId="{C6A9D071-6FFE-4E2F-AF36-65F6A1680AE8}">
      <dgm:prSet/>
      <dgm:spPr/>
      <dgm:t>
        <a:bodyPr/>
        <a:lstStyle/>
        <a:p>
          <a:endParaRPr lang="es-ES" sz="3200"/>
        </a:p>
      </dgm:t>
    </dgm:pt>
    <dgm:pt modelId="{ED6853B4-A18E-4AC0-92B6-9BF5D37B2A2C}" type="sibTrans" cxnId="{C6A9D071-6FFE-4E2F-AF36-65F6A1680AE8}">
      <dgm:prSet/>
      <dgm:spPr/>
      <dgm:t>
        <a:bodyPr/>
        <a:lstStyle/>
        <a:p>
          <a:endParaRPr lang="es-ES" sz="3200"/>
        </a:p>
      </dgm:t>
    </dgm:pt>
    <dgm:pt modelId="{93E92214-54C8-44BB-BFCF-E15032D78002}">
      <dgm:prSet custT="1"/>
      <dgm:spPr>
        <a:xfrm>
          <a:off x="2700" y="415000"/>
          <a:ext cx="1035129" cy="1317600"/>
        </a:xfrm>
        <a:prstGeom prst="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pPr rtl="0"/>
          <a:r>
            <a:rPr lang="es-ES" sz="1200">
              <a:solidFill>
                <a:sysClr val="windowText" lastClr="000000">
                  <a:hueOff val="0"/>
                  <a:satOff val="0"/>
                  <a:lumOff val="0"/>
                  <a:alphaOff val="0"/>
                </a:sysClr>
              </a:solidFill>
              <a:latin typeface="Calibri" panose="020F0502020204030204"/>
              <a:ea typeface="+mn-ea"/>
              <a:cs typeface="+mn-cs"/>
            </a:rPr>
            <a:t>Intercambio de zapatos. </a:t>
          </a:r>
        </a:p>
      </dgm:t>
    </dgm:pt>
    <dgm:pt modelId="{39FDE250-837F-42BB-B578-90DBA2336B49}" type="parTrans" cxnId="{88B4BB10-2B4D-4732-AEC4-1D27D305773F}">
      <dgm:prSet/>
      <dgm:spPr/>
      <dgm:t>
        <a:bodyPr/>
        <a:lstStyle/>
        <a:p>
          <a:endParaRPr lang="es-ES" sz="3200"/>
        </a:p>
      </dgm:t>
    </dgm:pt>
    <dgm:pt modelId="{5F59FD02-8F3D-4DC5-B3C2-F95A536910D0}" type="sibTrans" cxnId="{88B4BB10-2B4D-4732-AEC4-1D27D305773F}">
      <dgm:prSet/>
      <dgm:spPr/>
      <dgm:t>
        <a:bodyPr/>
        <a:lstStyle/>
        <a:p>
          <a:endParaRPr lang="es-ES" sz="3200"/>
        </a:p>
      </dgm:t>
    </dgm:pt>
    <dgm:pt modelId="{38AE37E8-77CC-4501-ACA6-4DD98807E143}">
      <dgm:prSet custT="1"/>
      <dgm:spPr>
        <a:xfrm>
          <a:off x="2362795" y="415000"/>
          <a:ext cx="1035129" cy="1317600"/>
        </a:xfrm>
        <a:prstGeom prst="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pPr rtl="0"/>
          <a:r>
            <a:rPr lang="es-ES" sz="1200" dirty="0">
              <a:solidFill>
                <a:sysClr val="windowText" lastClr="000000">
                  <a:hueOff val="0"/>
                  <a:satOff val="0"/>
                  <a:lumOff val="0"/>
                  <a:alphaOff val="0"/>
                </a:sysClr>
              </a:solidFill>
              <a:latin typeface="Calibri" panose="020F0502020204030204"/>
              <a:ea typeface="+mn-ea"/>
              <a:cs typeface="+mn-cs"/>
            </a:rPr>
            <a:t>Identificación de problemáticas de convivencia escolar a través de ejercicio pedagógico en cada colegio. </a:t>
          </a:r>
        </a:p>
      </dgm:t>
    </dgm:pt>
    <dgm:pt modelId="{BAE2BD7E-C385-42AD-96F7-F5B9418CD97A}" type="parTrans" cxnId="{EF1CAD69-1D95-403A-A612-1DF081839F70}">
      <dgm:prSet/>
      <dgm:spPr/>
      <dgm:t>
        <a:bodyPr/>
        <a:lstStyle/>
        <a:p>
          <a:endParaRPr lang="es-ES" sz="3200"/>
        </a:p>
      </dgm:t>
    </dgm:pt>
    <dgm:pt modelId="{860D8DB1-7047-4EC6-B974-9B4870531069}" type="sibTrans" cxnId="{EF1CAD69-1D95-403A-A612-1DF081839F70}">
      <dgm:prSet/>
      <dgm:spPr/>
      <dgm:t>
        <a:bodyPr/>
        <a:lstStyle/>
        <a:p>
          <a:endParaRPr lang="es-ES" sz="3200"/>
        </a:p>
      </dgm:t>
    </dgm:pt>
    <dgm:pt modelId="{E5BF3976-C823-445A-BBEC-E60005DEB17C}">
      <dgm:prSet custT="1"/>
      <dgm:spPr>
        <a:xfrm>
          <a:off x="3542842" y="415000"/>
          <a:ext cx="1035129" cy="1317600"/>
        </a:xfrm>
        <a:prstGeom prst="rect">
          <a:avLst/>
        </a:prstGeom>
        <a:solidFill>
          <a:srgbClr val="4472C4">
            <a:tint val="40000"/>
            <a:alpha val="90000"/>
            <a:hueOff val="-5543816"/>
            <a:satOff val="-9612"/>
            <a:lumOff val="-967"/>
            <a:alphaOff val="0"/>
          </a:srgbClr>
        </a:solidFill>
        <a:ln w="12700" cap="flat" cmpd="sng" algn="ctr">
          <a:solidFill>
            <a:srgbClr val="4472C4">
              <a:tint val="40000"/>
              <a:alpha val="90000"/>
              <a:hueOff val="-5543816"/>
              <a:satOff val="-9612"/>
              <a:lumOff val="-967"/>
              <a:alphaOff val="0"/>
            </a:srgbClr>
          </a:solidFill>
          <a:prstDash val="solid"/>
          <a:miter lim="800000"/>
        </a:ln>
        <a:effectLst/>
      </dgm:spPr>
      <dgm:t>
        <a:bodyPr/>
        <a:lstStyle/>
        <a:p>
          <a:r>
            <a:rPr lang="es-ES" sz="1200" dirty="0">
              <a:solidFill>
                <a:sysClr val="windowText" lastClr="000000">
                  <a:hueOff val="0"/>
                  <a:satOff val="0"/>
                  <a:lumOff val="0"/>
                  <a:alphaOff val="0"/>
                </a:sysClr>
              </a:solidFill>
              <a:latin typeface="Calibri" panose="020F0502020204030204"/>
              <a:ea typeface="+mn-ea"/>
              <a:cs typeface="+mn-cs"/>
            </a:rPr>
            <a:t>Sesiones de Comités de Convivencia Escolar en los colegios. </a:t>
          </a:r>
        </a:p>
      </dgm:t>
    </dgm:pt>
    <dgm:pt modelId="{76B5E543-E956-4957-9F83-87BCAA3D4055}" type="parTrans" cxnId="{2C309566-CA0A-4A7C-87A7-BED05D0395B9}">
      <dgm:prSet/>
      <dgm:spPr/>
      <dgm:t>
        <a:bodyPr/>
        <a:lstStyle/>
        <a:p>
          <a:endParaRPr lang="es-ES" sz="3200"/>
        </a:p>
      </dgm:t>
    </dgm:pt>
    <dgm:pt modelId="{EC4E0E40-A274-4E3B-BC1B-999614694823}" type="sibTrans" cxnId="{2C309566-CA0A-4A7C-87A7-BED05D0395B9}">
      <dgm:prSet/>
      <dgm:spPr/>
      <dgm:t>
        <a:bodyPr/>
        <a:lstStyle/>
        <a:p>
          <a:endParaRPr lang="es-ES" sz="3200"/>
        </a:p>
      </dgm:t>
    </dgm:pt>
    <dgm:pt modelId="{41096BCA-F6D3-40EA-AFAA-2C2682959AA2}">
      <dgm:prSet custT="1"/>
      <dgm:spPr>
        <a:xfrm>
          <a:off x="4722890" y="415000"/>
          <a:ext cx="1035129" cy="1317600"/>
        </a:xfrm>
        <a:prstGeom prst="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rtl="0"/>
          <a:r>
            <a:rPr lang="es-ES" sz="1200" dirty="0">
              <a:solidFill>
                <a:sysClr val="windowText" lastClr="000000">
                  <a:hueOff val="0"/>
                  <a:satOff val="0"/>
                  <a:lumOff val="0"/>
                  <a:alphaOff val="0"/>
                </a:sysClr>
              </a:solidFill>
              <a:latin typeface="Calibri" panose="020F0502020204030204"/>
              <a:ea typeface="+mn-ea"/>
              <a:cs typeface="+mn-cs"/>
            </a:rPr>
            <a:t>Comités de Convivencia a nivel territorial (Municipales, departamentales o distrital)</a:t>
          </a:r>
        </a:p>
      </dgm:t>
    </dgm:pt>
    <dgm:pt modelId="{D6B504DB-3F49-43DB-95F6-8F867A2F6BB5}" type="parTrans" cxnId="{F35FC9DF-D6D4-4206-9828-3458EFF1E4D2}">
      <dgm:prSet/>
      <dgm:spPr/>
      <dgm:t>
        <a:bodyPr/>
        <a:lstStyle/>
        <a:p>
          <a:endParaRPr lang="es-ES" sz="3200"/>
        </a:p>
      </dgm:t>
    </dgm:pt>
    <dgm:pt modelId="{EE0C2826-7CCF-41A2-92D8-641D859DCFE3}" type="sibTrans" cxnId="{F35FC9DF-D6D4-4206-9828-3458EFF1E4D2}">
      <dgm:prSet/>
      <dgm:spPr/>
      <dgm:t>
        <a:bodyPr/>
        <a:lstStyle/>
        <a:p>
          <a:endParaRPr lang="es-ES" sz="3200"/>
        </a:p>
      </dgm:t>
    </dgm:pt>
    <dgm:pt modelId="{9A2BE1C9-A686-4DC2-A7D5-6A26CFCE4522}">
      <dgm:prSet custT="1"/>
      <dgm:spPr>
        <a:xfrm>
          <a:off x="1182747" y="415000"/>
          <a:ext cx="1035129" cy="1317600"/>
        </a:xfrm>
        <a:prstGeom prst="rect">
          <a:avLst/>
        </a:prstGeom>
        <a:solidFill>
          <a:srgbClr val="4472C4">
            <a:tint val="40000"/>
            <a:alpha val="90000"/>
            <a:hueOff val="-1847939"/>
            <a:satOff val="-3204"/>
            <a:lumOff val="-322"/>
            <a:alphaOff val="0"/>
          </a:srgbClr>
        </a:solidFill>
        <a:ln w="12700" cap="flat" cmpd="sng" algn="ctr">
          <a:solidFill>
            <a:srgbClr val="4472C4">
              <a:tint val="40000"/>
              <a:alpha val="90000"/>
              <a:hueOff val="-1847939"/>
              <a:satOff val="-3204"/>
              <a:lumOff val="-322"/>
              <a:alphaOff val="0"/>
            </a:srgbClr>
          </a:solidFill>
          <a:prstDash val="solid"/>
          <a:miter lim="800000"/>
        </a:ln>
        <a:effectLst/>
      </dgm:spPr>
      <dgm:t>
        <a:bodyPr/>
        <a:lstStyle/>
        <a:p>
          <a:pPr rtl="0"/>
          <a:r>
            <a:rPr lang="es-CO" sz="1200" dirty="0">
              <a:solidFill>
                <a:sysClr val="windowText" lastClr="000000">
                  <a:hueOff val="0"/>
                  <a:satOff val="0"/>
                  <a:lumOff val="0"/>
                  <a:alphaOff val="0"/>
                </a:sysClr>
              </a:solidFill>
              <a:latin typeface="Calibri" panose="020F0502020204030204"/>
              <a:ea typeface="+mn-ea"/>
              <a:cs typeface="+mn-cs"/>
            </a:rPr>
            <a:t>Activación de Gen Ciudadano </a:t>
          </a:r>
        </a:p>
      </dgm:t>
    </dgm:pt>
    <dgm:pt modelId="{484BD253-F9BA-4E22-969B-89B25EC781EA}" type="parTrans" cxnId="{1FF78F12-ECEB-416F-A26A-7CA4BCAD2000}">
      <dgm:prSet/>
      <dgm:spPr/>
      <dgm:t>
        <a:bodyPr/>
        <a:lstStyle/>
        <a:p>
          <a:endParaRPr lang="es-ES" sz="3200"/>
        </a:p>
      </dgm:t>
    </dgm:pt>
    <dgm:pt modelId="{17C04620-3EFE-47C0-8471-79658FE2EDFC}" type="sibTrans" cxnId="{1FF78F12-ECEB-416F-A26A-7CA4BCAD2000}">
      <dgm:prSet/>
      <dgm:spPr/>
      <dgm:t>
        <a:bodyPr/>
        <a:lstStyle/>
        <a:p>
          <a:endParaRPr lang="es-ES" sz="3200"/>
        </a:p>
      </dgm:t>
    </dgm:pt>
    <dgm:pt modelId="{C03C2CE2-EE48-4994-BE7A-1E8CC5023371}">
      <dgm:prSet custT="1"/>
      <dgm:spPr>
        <a:xfrm>
          <a:off x="2362795" y="949"/>
          <a:ext cx="1035129" cy="414051"/>
        </a:xfrm>
        <a:prstGeom prst="rect">
          <a:avLst/>
        </a:prstGeo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gm:spPr>
      <dgm:t>
        <a:bodyPr/>
        <a:lstStyle/>
        <a:p>
          <a:pPr rtl="0"/>
          <a:r>
            <a:rPr lang="es-ES" sz="1200" dirty="0">
              <a:solidFill>
                <a:sysClr val="window" lastClr="FFFFFF"/>
              </a:solidFill>
              <a:latin typeface="Calibri" panose="020F0502020204030204"/>
              <a:ea typeface="+mn-ea"/>
              <a:cs typeface="+mn-cs"/>
            </a:rPr>
            <a:t>Actividad 3 </a:t>
          </a:r>
        </a:p>
      </dgm:t>
    </dgm:pt>
    <dgm:pt modelId="{A2573656-6EE6-4980-96A4-C2E01EC8A166}" type="parTrans" cxnId="{15097509-1B8E-4275-B7B2-7A9B5D324F51}">
      <dgm:prSet/>
      <dgm:spPr/>
      <dgm:t>
        <a:bodyPr/>
        <a:lstStyle/>
        <a:p>
          <a:endParaRPr lang="es-ES" sz="3200"/>
        </a:p>
      </dgm:t>
    </dgm:pt>
    <dgm:pt modelId="{36C0A9AF-31A9-40BB-8C00-0F7B8DD51D83}" type="sibTrans" cxnId="{15097509-1B8E-4275-B7B2-7A9B5D324F51}">
      <dgm:prSet/>
      <dgm:spPr/>
      <dgm:t>
        <a:bodyPr/>
        <a:lstStyle/>
        <a:p>
          <a:endParaRPr lang="es-ES" sz="3200"/>
        </a:p>
      </dgm:t>
    </dgm:pt>
    <dgm:pt modelId="{65C12A07-D055-4860-9BA9-9811F1848466}" type="pres">
      <dgm:prSet presAssocID="{9352D4A4-9B68-4112-874C-08574F2D6BF8}" presName="Name0" presStyleCnt="0">
        <dgm:presLayoutVars>
          <dgm:dir/>
          <dgm:animLvl val="lvl"/>
          <dgm:resizeHandles val="exact"/>
        </dgm:presLayoutVars>
      </dgm:prSet>
      <dgm:spPr/>
      <dgm:t>
        <a:bodyPr/>
        <a:lstStyle/>
        <a:p>
          <a:endParaRPr lang="es-ES"/>
        </a:p>
      </dgm:t>
    </dgm:pt>
    <dgm:pt modelId="{92A6DF2D-B058-47E9-92A4-A735178F0E37}" type="pres">
      <dgm:prSet presAssocID="{DD465820-02BC-4303-A726-8F11D4EAC06C}" presName="composite" presStyleCnt="0"/>
      <dgm:spPr/>
    </dgm:pt>
    <dgm:pt modelId="{B4804E8B-90EE-48C3-94F2-74E4B33470C4}" type="pres">
      <dgm:prSet presAssocID="{DD465820-02BC-4303-A726-8F11D4EAC06C}" presName="parTx" presStyleLbl="alignNode1" presStyleIdx="0" presStyleCnt="5">
        <dgm:presLayoutVars>
          <dgm:chMax val="0"/>
          <dgm:chPref val="0"/>
          <dgm:bulletEnabled val="1"/>
        </dgm:presLayoutVars>
      </dgm:prSet>
      <dgm:spPr/>
      <dgm:t>
        <a:bodyPr/>
        <a:lstStyle/>
        <a:p>
          <a:endParaRPr lang="es-ES"/>
        </a:p>
      </dgm:t>
    </dgm:pt>
    <dgm:pt modelId="{307E26D6-A141-4288-8FE3-9DEE6A4EE6E7}" type="pres">
      <dgm:prSet presAssocID="{DD465820-02BC-4303-A726-8F11D4EAC06C}" presName="desTx" presStyleLbl="alignAccFollowNode1" presStyleIdx="0" presStyleCnt="5">
        <dgm:presLayoutVars>
          <dgm:bulletEnabled val="1"/>
        </dgm:presLayoutVars>
      </dgm:prSet>
      <dgm:spPr/>
      <dgm:t>
        <a:bodyPr/>
        <a:lstStyle/>
        <a:p>
          <a:endParaRPr lang="es-ES"/>
        </a:p>
      </dgm:t>
    </dgm:pt>
    <dgm:pt modelId="{1B594A59-03D1-4D39-8048-32C3CE0597B9}" type="pres">
      <dgm:prSet presAssocID="{8F77BAD0-D866-4F5D-96D9-99E4CDF8417F}" presName="space" presStyleCnt="0"/>
      <dgm:spPr/>
    </dgm:pt>
    <dgm:pt modelId="{83A9BF00-B98A-4623-8929-1A3FF315CA59}" type="pres">
      <dgm:prSet presAssocID="{87DF189A-807A-4268-8CAA-9615C4B2BD4C}" presName="composite" presStyleCnt="0"/>
      <dgm:spPr/>
    </dgm:pt>
    <dgm:pt modelId="{F64C3D09-014D-4DB7-A42B-04D37EA9CD41}" type="pres">
      <dgm:prSet presAssocID="{87DF189A-807A-4268-8CAA-9615C4B2BD4C}" presName="parTx" presStyleLbl="alignNode1" presStyleIdx="1" presStyleCnt="5">
        <dgm:presLayoutVars>
          <dgm:chMax val="0"/>
          <dgm:chPref val="0"/>
          <dgm:bulletEnabled val="1"/>
        </dgm:presLayoutVars>
      </dgm:prSet>
      <dgm:spPr/>
      <dgm:t>
        <a:bodyPr/>
        <a:lstStyle/>
        <a:p>
          <a:endParaRPr lang="es-ES"/>
        </a:p>
      </dgm:t>
    </dgm:pt>
    <dgm:pt modelId="{44C9AF49-91D2-44DD-8F24-4689246DD0AC}" type="pres">
      <dgm:prSet presAssocID="{87DF189A-807A-4268-8CAA-9615C4B2BD4C}" presName="desTx" presStyleLbl="alignAccFollowNode1" presStyleIdx="1" presStyleCnt="5">
        <dgm:presLayoutVars>
          <dgm:bulletEnabled val="1"/>
        </dgm:presLayoutVars>
      </dgm:prSet>
      <dgm:spPr/>
      <dgm:t>
        <a:bodyPr/>
        <a:lstStyle/>
        <a:p>
          <a:endParaRPr lang="es-ES"/>
        </a:p>
      </dgm:t>
    </dgm:pt>
    <dgm:pt modelId="{574463D6-A5E0-4A16-9992-2F6263936911}" type="pres">
      <dgm:prSet presAssocID="{BFDAE75D-9151-42AF-8CE3-900314D731B0}" presName="space" presStyleCnt="0"/>
      <dgm:spPr/>
    </dgm:pt>
    <dgm:pt modelId="{831962B1-95AD-4B79-896E-E208DFBF5247}" type="pres">
      <dgm:prSet presAssocID="{C03C2CE2-EE48-4994-BE7A-1E8CC5023371}" presName="composite" presStyleCnt="0"/>
      <dgm:spPr/>
    </dgm:pt>
    <dgm:pt modelId="{902D634F-5B65-4B7D-A299-16CA22CB8FB1}" type="pres">
      <dgm:prSet presAssocID="{C03C2CE2-EE48-4994-BE7A-1E8CC5023371}" presName="parTx" presStyleLbl="alignNode1" presStyleIdx="2" presStyleCnt="5">
        <dgm:presLayoutVars>
          <dgm:chMax val="0"/>
          <dgm:chPref val="0"/>
          <dgm:bulletEnabled val="1"/>
        </dgm:presLayoutVars>
      </dgm:prSet>
      <dgm:spPr/>
      <dgm:t>
        <a:bodyPr/>
        <a:lstStyle/>
        <a:p>
          <a:endParaRPr lang="es-ES"/>
        </a:p>
      </dgm:t>
    </dgm:pt>
    <dgm:pt modelId="{EBC5A881-4C71-491D-BA1B-B498D8EE533D}" type="pres">
      <dgm:prSet presAssocID="{C03C2CE2-EE48-4994-BE7A-1E8CC5023371}" presName="desTx" presStyleLbl="alignAccFollowNode1" presStyleIdx="2" presStyleCnt="5">
        <dgm:presLayoutVars>
          <dgm:bulletEnabled val="1"/>
        </dgm:presLayoutVars>
      </dgm:prSet>
      <dgm:spPr/>
      <dgm:t>
        <a:bodyPr/>
        <a:lstStyle/>
        <a:p>
          <a:endParaRPr lang="es-ES"/>
        </a:p>
      </dgm:t>
    </dgm:pt>
    <dgm:pt modelId="{8237273F-4C7D-4694-B54A-E42DD384F9DA}" type="pres">
      <dgm:prSet presAssocID="{36C0A9AF-31A9-40BB-8C00-0F7B8DD51D83}" presName="space" presStyleCnt="0"/>
      <dgm:spPr/>
    </dgm:pt>
    <dgm:pt modelId="{72CFE3DD-212E-44E3-9BE0-731814323BE9}" type="pres">
      <dgm:prSet presAssocID="{9D0DAF9D-FF3A-4E51-AF56-F45A68109225}" presName="composite" presStyleCnt="0"/>
      <dgm:spPr/>
    </dgm:pt>
    <dgm:pt modelId="{7B5A6E74-3D79-4686-A819-4897532D576F}" type="pres">
      <dgm:prSet presAssocID="{9D0DAF9D-FF3A-4E51-AF56-F45A68109225}" presName="parTx" presStyleLbl="alignNode1" presStyleIdx="3" presStyleCnt="5">
        <dgm:presLayoutVars>
          <dgm:chMax val="0"/>
          <dgm:chPref val="0"/>
          <dgm:bulletEnabled val="1"/>
        </dgm:presLayoutVars>
      </dgm:prSet>
      <dgm:spPr/>
      <dgm:t>
        <a:bodyPr/>
        <a:lstStyle/>
        <a:p>
          <a:endParaRPr lang="es-ES"/>
        </a:p>
      </dgm:t>
    </dgm:pt>
    <dgm:pt modelId="{A00D7597-8D1D-4232-B55F-A1974A762772}" type="pres">
      <dgm:prSet presAssocID="{9D0DAF9D-FF3A-4E51-AF56-F45A68109225}" presName="desTx" presStyleLbl="alignAccFollowNode1" presStyleIdx="3" presStyleCnt="5">
        <dgm:presLayoutVars>
          <dgm:bulletEnabled val="1"/>
        </dgm:presLayoutVars>
      </dgm:prSet>
      <dgm:spPr/>
      <dgm:t>
        <a:bodyPr/>
        <a:lstStyle/>
        <a:p>
          <a:endParaRPr lang="es-ES"/>
        </a:p>
      </dgm:t>
    </dgm:pt>
    <dgm:pt modelId="{3937B94C-A060-46E5-BF24-F9C0FAA36D2B}" type="pres">
      <dgm:prSet presAssocID="{9925FE7B-9F7A-4872-9B53-45E414E0F82A}" presName="space" presStyleCnt="0"/>
      <dgm:spPr/>
    </dgm:pt>
    <dgm:pt modelId="{67D62F85-91EE-4AC3-BCDC-18D921C905B3}" type="pres">
      <dgm:prSet presAssocID="{72C60E31-4C89-422D-B7B2-B70EE513E9DA}" presName="composite" presStyleCnt="0"/>
      <dgm:spPr/>
    </dgm:pt>
    <dgm:pt modelId="{76FC7B84-AE00-4CA1-B448-E291B35AF808}" type="pres">
      <dgm:prSet presAssocID="{72C60E31-4C89-422D-B7B2-B70EE513E9DA}" presName="parTx" presStyleLbl="alignNode1" presStyleIdx="4" presStyleCnt="5">
        <dgm:presLayoutVars>
          <dgm:chMax val="0"/>
          <dgm:chPref val="0"/>
          <dgm:bulletEnabled val="1"/>
        </dgm:presLayoutVars>
      </dgm:prSet>
      <dgm:spPr/>
      <dgm:t>
        <a:bodyPr/>
        <a:lstStyle/>
        <a:p>
          <a:endParaRPr lang="es-ES"/>
        </a:p>
      </dgm:t>
    </dgm:pt>
    <dgm:pt modelId="{D4C233C1-7DA8-4D3D-944A-940760734FE3}" type="pres">
      <dgm:prSet presAssocID="{72C60E31-4C89-422D-B7B2-B70EE513E9DA}" presName="desTx" presStyleLbl="alignAccFollowNode1" presStyleIdx="4" presStyleCnt="5">
        <dgm:presLayoutVars>
          <dgm:bulletEnabled val="1"/>
        </dgm:presLayoutVars>
      </dgm:prSet>
      <dgm:spPr/>
      <dgm:t>
        <a:bodyPr/>
        <a:lstStyle/>
        <a:p>
          <a:endParaRPr lang="es-ES"/>
        </a:p>
      </dgm:t>
    </dgm:pt>
  </dgm:ptLst>
  <dgm:cxnLst>
    <dgm:cxn modelId="{A528070D-EAC8-482A-9711-8C2268CB288B}" type="presOf" srcId="{87DF189A-807A-4268-8CAA-9615C4B2BD4C}" destId="{F64C3D09-014D-4DB7-A42B-04D37EA9CD41}" srcOrd="0" destOrd="0" presId="urn:microsoft.com/office/officeart/2005/8/layout/hList1"/>
    <dgm:cxn modelId="{429F9E54-491E-48F8-B655-78F92467651D}" srcId="{9352D4A4-9B68-4112-874C-08574F2D6BF8}" destId="{9D0DAF9D-FF3A-4E51-AF56-F45A68109225}" srcOrd="3" destOrd="0" parTransId="{87D812A5-20E1-4C15-B736-4231CC2A4EC3}" sibTransId="{9925FE7B-9F7A-4872-9B53-45E414E0F82A}"/>
    <dgm:cxn modelId="{C62B6C2A-EFE7-4628-9F19-87CF840483CE}" srcId="{9352D4A4-9B68-4112-874C-08574F2D6BF8}" destId="{87DF189A-807A-4268-8CAA-9615C4B2BD4C}" srcOrd="1" destOrd="0" parTransId="{703D9B06-F2B9-4F2F-8AD7-59E25EEFF432}" sibTransId="{BFDAE75D-9151-42AF-8CE3-900314D731B0}"/>
    <dgm:cxn modelId="{88B4BB10-2B4D-4732-AEC4-1D27D305773F}" srcId="{DD465820-02BC-4303-A726-8F11D4EAC06C}" destId="{93E92214-54C8-44BB-BFCF-E15032D78002}" srcOrd="0" destOrd="0" parTransId="{39FDE250-837F-42BB-B578-90DBA2336B49}" sibTransId="{5F59FD02-8F3D-4DC5-B3C2-F95A536910D0}"/>
    <dgm:cxn modelId="{1C4B93B8-6900-4E10-8384-36B2656B62C3}" type="presOf" srcId="{93E92214-54C8-44BB-BFCF-E15032D78002}" destId="{307E26D6-A141-4288-8FE3-9DEE6A4EE6E7}" srcOrd="0" destOrd="0" presId="urn:microsoft.com/office/officeart/2005/8/layout/hList1"/>
    <dgm:cxn modelId="{99F0BC86-D617-4C19-8F52-700C61552679}" type="presOf" srcId="{72C60E31-4C89-422D-B7B2-B70EE513E9DA}" destId="{76FC7B84-AE00-4CA1-B448-E291B35AF808}" srcOrd="0" destOrd="0" presId="urn:microsoft.com/office/officeart/2005/8/layout/hList1"/>
    <dgm:cxn modelId="{63E8DBE3-37CE-4A1B-B919-46D32E4451B0}" type="presOf" srcId="{9A2BE1C9-A686-4DC2-A7D5-6A26CFCE4522}" destId="{44C9AF49-91D2-44DD-8F24-4689246DD0AC}" srcOrd="0" destOrd="0" presId="urn:microsoft.com/office/officeart/2005/8/layout/hList1"/>
    <dgm:cxn modelId="{F35FC9DF-D6D4-4206-9828-3458EFF1E4D2}" srcId="{72C60E31-4C89-422D-B7B2-B70EE513E9DA}" destId="{41096BCA-F6D3-40EA-AFAA-2C2682959AA2}" srcOrd="0" destOrd="0" parTransId="{D6B504DB-3F49-43DB-95F6-8F867A2F6BB5}" sibTransId="{EE0C2826-7CCF-41A2-92D8-641D859DCFE3}"/>
    <dgm:cxn modelId="{C942E615-0913-41BB-8494-A544A4D05801}" type="presOf" srcId="{9352D4A4-9B68-4112-874C-08574F2D6BF8}" destId="{65C12A07-D055-4860-9BA9-9811F1848466}" srcOrd="0" destOrd="0" presId="urn:microsoft.com/office/officeart/2005/8/layout/hList1"/>
    <dgm:cxn modelId="{7F49148E-1FFF-4C6B-BA79-B3EFBEA1554B}" type="presOf" srcId="{C03C2CE2-EE48-4994-BE7A-1E8CC5023371}" destId="{902D634F-5B65-4B7D-A299-16CA22CB8FB1}" srcOrd="0" destOrd="0" presId="urn:microsoft.com/office/officeart/2005/8/layout/hList1"/>
    <dgm:cxn modelId="{EF1CAD69-1D95-403A-A612-1DF081839F70}" srcId="{C03C2CE2-EE48-4994-BE7A-1E8CC5023371}" destId="{38AE37E8-77CC-4501-ACA6-4DD98807E143}" srcOrd="0" destOrd="0" parTransId="{BAE2BD7E-C385-42AD-96F7-F5B9418CD97A}" sibTransId="{860D8DB1-7047-4EC6-B974-9B4870531069}"/>
    <dgm:cxn modelId="{AC3004B7-35F6-428F-8F17-3BCD105B191F}" srcId="{9352D4A4-9B68-4112-874C-08574F2D6BF8}" destId="{DD465820-02BC-4303-A726-8F11D4EAC06C}" srcOrd="0" destOrd="0" parTransId="{099EA65C-CB41-4523-AF81-A8505548F710}" sibTransId="{8F77BAD0-D866-4F5D-96D9-99E4CDF8417F}"/>
    <dgm:cxn modelId="{B9FDCAA5-D732-4ED8-9697-8156F2902046}" type="presOf" srcId="{41096BCA-F6D3-40EA-AFAA-2C2682959AA2}" destId="{D4C233C1-7DA8-4D3D-944A-940760734FE3}" srcOrd="0" destOrd="0" presId="urn:microsoft.com/office/officeart/2005/8/layout/hList1"/>
    <dgm:cxn modelId="{15097509-1B8E-4275-B7B2-7A9B5D324F51}" srcId="{9352D4A4-9B68-4112-874C-08574F2D6BF8}" destId="{C03C2CE2-EE48-4994-BE7A-1E8CC5023371}" srcOrd="2" destOrd="0" parTransId="{A2573656-6EE6-4980-96A4-C2E01EC8A166}" sibTransId="{36C0A9AF-31A9-40BB-8C00-0F7B8DD51D83}"/>
    <dgm:cxn modelId="{2C309566-CA0A-4A7C-87A7-BED05D0395B9}" srcId="{9D0DAF9D-FF3A-4E51-AF56-F45A68109225}" destId="{E5BF3976-C823-445A-BBEC-E60005DEB17C}" srcOrd="0" destOrd="0" parTransId="{76B5E543-E956-4957-9F83-87BCAA3D4055}" sibTransId="{EC4E0E40-A274-4E3B-BC1B-999614694823}"/>
    <dgm:cxn modelId="{122056DD-566A-4C79-B92D-B1B334AE7AA6}" type="presOf" srcId="{38AE37E8-77CC-4501-ACA6-4DD98807E143}" destId="{EBC5A881-4C71-491D-BA1B-B498D8EE533D}" srcOrd="0" destOrd="0" presId="urn:microsoft.com/office/officeart/2005/8/layout/hList1"/>
    <dgm:cxn modelId="{C6A9D071-6FFE-4E2F-AF36-65F6A1680AE8}" srcId="{9352D4A4-9B68-4112-874C-08574F2D6BF8}" destId="{72C60E31-4C89-422D-B7B2-B70EE513E9DA}" srcOrd="4" destOrd="0" parTransId="{72B37FE8-F0E5-4126-9C74-E9010CD6AF63}" sibTransId="{ED6853B4-A18E-4AC0-92B6-9BF5D37B2A2C}"/>
    <dgm:cxn modelId="{26D23EE3-54DD-4FEC-890B-2FC9C4372828}" type="presOf" srcId="{E5BF3976-C823-445A-BBEC-E60005DEB17C}" destId="{A00D7597-8D1D-4232-B55F-A1974A762772}" srcOrd="0" destOrd="0" presId="urn:microsoft.com/office/officeart/2005/8/layout/hList1"/>
    <dgm:cxn modelId="{E2976294-6ABE-4D6F-A07B-5A0FDCC32041}" type="presOf" srcId="{9D0DAF9D-FF3A-4E51-AF56-F45A68109225}" destId="{7B5A6E74-3D79-4686-A819-4897532D576F}" srcOrd="0" destOrd="0" presId="urn:microsoft.com/office/officeart/2005/8/layout/hList1"/>
    <dgm:cxn modelId="{0630DAF6-02E3-4380-8479-25575CFB83D9}" type="presOf" srcId="{DD465820-02BC-4303-A726-8F11D4EAC06C}" destId="{B4804E8B-90EE-48C3-94F2-74E4B33470C4}" srcOrd="0" destOrd="0" presId="urn:microsoft.com/office/officeart/2005/8/layout/hList1"/>
    <dgm:cxn modelId="{1FF78F12-ECEB-416F-A26A-7CA4BCAD2000}" srcId="{87DF189A-807A-4268-8CAA-9615C4B2BD4C}" destId="{9A2BE1C9-A686-4DC2-A7D5-6A26CFCE4522}" srcOrd="0" destOrd="0" parTransId="{484BD253-F9BA-4E22-969B-89B25EC781EA}" sibTransId="{17C04620-3EFE-47C0-8471-79658FE2EDFC}"/>
    <dgm:cxn modelId="{30B3F883-D25C-41F3-8975-D7BBF809FA8E}" type="presParOf" srcId="{65C12A07-D055-4860-9BA9-9811F1848466}" destId="{92A6DF2D-B058-47E9-92A4-A735178F0E37}" srcOrd="0" destOrd="0" presId="urn:microsoft.com/office/officeart/2005/8/layout/hList1"/>
    <dgm:cxn modelId="{D709D384-2570-4BDD-987B-08A54420DFBF}" type="presParOf" srcId="{92A6DF2D-B058-47E9-92A4-A735178F0E37}" destId="{B4804E8B-90EE-48C3-94F2-74E4B33470C4}" srcOrd="0" destOrd="0" presId="urn:microsoft.com/office/officeart/2005/8/layout/hList1"/>
    <dgm:cxn modelId="{A50BEDB8-D5F0-4945-A25B-7657BE9CFB72}" type="presParOf" srcId="{92A6DF2D-B058-47E9-92A4-A735178F0E37}" destId="{307E26D6-A141-4288-8FE3-9DEE6A4EE6E7}" srcOrd="1" destOrd="0" presId="urn:microsoft.com/office/officeart/2005/8/layout/hList1"/>
    <dgm:cxn modelId="{8E9BDF13-736C-40EE-BC48-B2D690455828}" type="presParOf" srcId="{65C12A07-D055-4860-9BA9-9811F1848466}" destId="{1B594A59-03D1-4D39-8048-32C3CE0597B9}" srcOrd="1" destOrd="0" presId="urn:microsoft.com/office/officeart/2005/8/layout/hList1"/>
    <dgm:cxn modelId="{2482D14B-A934-454E-92FF-CBE0ECBF00CF}" type="presParOf" srcId="{65C12A07-D055-4860-9BA9-9811F1848466}" destId="{83A9BF00-B98A-4623-8929-1A3FF315CA59}" srcOrd="2" destOrd="0" presId="urn:microsoft.com/office/officeart/2005/8/layout/hList1"/>
    <dgm:cxn modelId="{D88D6C9D-B060-4935-8340-4A6AFD41180F}" type="presParOf" srcId="{83A9BF00-B98A-4623-8929-1A3FF315CA59}" destId="{F64C3D09-014D-4DB7-A42B-04D37EA9CD41}" srcOrd="0" destOrd="0" presId="urn:microsoft.com/office/officeart/2005/8/layout/hList1"/>
    <dgm:cxn modelId="{0002281D-8E0D-498C-A799-AEF92CB6AF94}" type="presParOf" srcId="{83A9BF00-B98A-4623-8929-1A3FF315CA59}" destId="{44C9AF49-91D2-44DD-8F24-4689246DD0AC}" srcOrd="1" destOrd="0" presId="urn:microsoft.com/office/officeart/2005/8/layout/hList1"/>
    <dgm:cxn modelId="{4447CFEC-69FD-4102-807E-EFB317A78779}" type="presParOf" srcId="{65C12A07-D055-4860-9BA9-9811F1848466}" destId="{574463D6-A5E0-4A16-9992-2F6263936911}" srcOrd="3" destOrd="0" presId="urn:microsoft.com/office/officeart/2005/8/layout/hList1"/>
    <dgm:cxn modelId="{046E09B2-72AB-43AF-8813-59F630913DA2}" type="presParOf" srcId="{65C12A07-D055-4860-9BA9-9811F1848466}" destId="{831962B1-95AD-4B79-896E-E208DFBF5247}" srcOrd="4" destOrd="0" presId="urn:microsoft.com/office/officeart/2005/8/layout/hList1"/>
    <dgm:cxn modelId="{914E7D50-0D9F-4FDF-86B2-04E57B8C8FCA}" type="presParOf" srcId="{831962B1-95AD-4B79-896E-E208DFBF5247}" destId="{902D634F-5B65-4B7D-A299-16CA22CB8FB1}" srcOrd="0" destOrd="0" presId="urn:microsoft.com/office/officeart/2005/8/layout/hList1"/>
    <dgm:cxn modelId="{ECB52218-4DE7-4B07-9DA1-70239B130A30}" type="presParOf" srcId="{831962B1-95AD-4B79-896E-E208DFBF5247}" destId="{EBC5A881-4C71-491D-BA1B-B498D8EE533D}" srcOrd="1" destOrd="0" presId="urn:microsoft.com/office/officeart/2005/8/layout/hList1"/>
    <dgm:cxn modelId="{ECAD5D89-2819-4939-9E07-76DEF5E6CCF7}" type="presParOf" srcId="{65C12A07-D055-4860-9BA9-9811F1848466}" destId="{8237273F-4C7D-4694-B54A-E42DD384F9DA}" srcOrd="5" destOrd="0" presId="urn:microsoft.com/office/officeart/2005/8/layout/hList1"/>
    <dgm:cxn modelId="{B429CEFF-3537-4C4B-9BDC-D1B008FC5C77}" type="presParOf" srcId="{65C12A07-D055-4860-9BA9-9811F1848466}" destId="{72CFE3DD-212E-44E3-9BE0-731814323BE9}" srcOrd="6" destOrd="0" presId="urn:microsoft.com/office/officeart/2005/8/layout/hList1"/>
    <dgm:cxn modelId="{09CB70E0-1838-41C3-B375-52EEF6632127}" type="presParOf" srcId="{72CFE3DD-212E-44E3-9BE0-731814323BE9}" destId="{7B5A6E74-3D79-4686-A819-4897532D576F}" srcOrd="0" destOrd="0" presId="urn:microsoft.com/office/officeart/2005/8/layout/hList1"/>
    <dgm:cxn modelId="{98F75273-E341-4EE3-96F3-68A70AD6A63B}" type="presParOf" srcId="{72CFE3DD-212E-44E3-9BE0-731814323BE9}" destId="{A00D7597-8D1D-4232-B55F-A1974A762772}" srcOrd="1" destOrd="0" presId="urn:microsoft.com/office/officeart/2005/8/layout/hList1"/>
    <dgm:cxn modelId="{BEEC5304-8EA0-42EB-866E-9CA89E2B5DAF}" type="presParOf" srcId="{65C12A07-D055-4860-9BA9-9811F1848466}" destId="{3937B94C-A060-46E5-BF24-F9C0FAA36D2B}" srcOrd="7" destOrd="0" presId="urn:microsoft.com/office/officeart/2005/8/layout/hList1"/>
    <dgm:cxn modelId="{C6710929-8522-4A4A-B404-E9E88DB329E0}" type="presParOf" srcId="{65C12A07-D055-4860-9BA9-9811F1848466}" destId="{67D62F85-91EE-4AC3-BCDC-18D921C905B3}" srcOrd="8" destOrd="0" presId="urn:microsoft.com/office/officeart/2005/8/layout/hList1"/>
    <dgm:cxn modelId="{96B00D1C-DBB3-4058-A6FE-DEB63369C4CE}" type="presParOf" srcId="{67D62F85-91EE-4AC3-BCDC-18D921C905B3}" destId="{76FC7B84-AE00-4CA1-B448-E291B35AF808}" srcOrd="0" destOrd="0" presId="urn:microsoft.com/office/officeart/2005/8/layout/hList1"/>
    <dgm:cxn modelId="{83FBA919-83A1-4E6C-978B-7BAEF6CEF167}" type="presParOf" srcId="{67D62F85-91EE-4AC3-BCDC-18D921C905B3}" destId="{D4C233C1-7DA8-4D3D-944A-940760734FE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8955F6-4698-41B4-B044-57E4F6E38F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s-ES"/>
        </a:p>
      </dgm:t>
    </dgm:pt>
    <dgm:pt modelId="{3A150AEE-07A9-4668-A2A3-14C3E16E21BF}">
      <dgm:prSet/>
      <dgm:spPr>
        <a:xfrm>
          <a:off x="0" y="0"/>
          <a:ext cx="10515600" cy="1325563"/>
        </a:xfrm>
        <a:prstGeom prst="rect">
          <a:avLst/>
        </a:prstGeom>
        <a:noFill/>
        <a:ln>
          <a:noFill/>
        </a:ln>
        <a:effectLst/>
      </dgm:spPr>
      <dgm:t>
        <a:bodyPr/>
        <a:lstStyle/>
        <a:p>
          <a:pPr rtl="0"/>
          <a:r>
            <a:rPr lang="es-ES" dirty="0">
              <a:solidFill>
                <a:sysClr val="windowText" lastClr="000000">
                  <a:hueOff val="0"/>
                  <a:satOff val="0"/>
                  <a:lumOff val="0"/>
                  <a:alphaOff val="0"/>
                </a:sysClr>
              </a:solidFill>
              <a:latin typeface="Calibri" panose="020F0502020204030204"/>
              <a:ea typeface="+mn-ea"/>
              <a:cs typeface="+mn-cs"/>
            </a:rPr>
            <a:t>Día 2</a:t>
          </a:r>
          <a:endParaRPr lang="es-CO" dirty="0">
            <a:solidFill>
              <a:sysClr val="windowText" lastClr="000000">
                <a:hueOff val="0"/>
                <a:satOff val="0"/>
                <a:lumOff val="0"/>
                <a:alphaOff val="0"/>
              </a:sysClr>
            </a:solidFill>
            <a:latin typeface="Calibri" panose="020F0502020204030204"/>
            <a:ea typeface="+mn-ea"/>
            <a:cs typeface="+mn-cs"/>
          </a:endParaRPr>
        </a:p>
      </dgm:t>
    </dgm:pt>
    <dgm:pt modelId="{DD57EAEA-914C-4E84-938B-7C7D51542DEC}" type="parTrans" cxnId="{01DC9677-2B37-4513-ABF7-5D8B360B02A6}">
      <dgm:prSet/>
      <dgm:spPr/>
      <dgm:t>
        <a:bodyPr/>
        <a:lstStyle/>
        <a:p>
          <a:endParaRPr lang="es-ES"/>
        </a:p>
      </dgm:t>
    </dgm:pt>
    <dgm:pt modelId="{59643435-0863-4EBC-B6DC-0DC899D7DB62}" type="sibTrans" cxnId="{01DC9677-2B37-4513-ABF7-5D8B360B02A6}">
      <dgm:prSet/>
      <dgm:spPr/>
      <dgm:t>
        <a:bodyPr/>
        <a:lstStyle/>
        <a:p>
          <a:endParaRPr lang="es-ES"/>
        </a:p>
      </dgm:t>
    </dgm:pt>
    <dgm:pt modelId="{FB5BBEAB-F22D-4B15-AA2B-3A9CD37A8868}" type="pres">
      <dgm:prSet presAssocID="{098955F6-4698-41B4-B044-57E4F6E38F18}" presName="vert0" presStyleCnt="0">
        <dgm:presLayoutVars>
          <dgm:dir/>
          <dgm:animOne val="branch"/>
          <dgm:animLvl val="lvl"/>
        </dgm:presLayoutVars>
      </dgm:prSet>
      <dgm:spPr/>
      <dgm:t>
        <a:bodyPr/>
        <a:lstStyle/>
        <a:p>
          <a:endParaRPr lang="es-ES"/>
        </a:p>
      </dgm:t>
    </dgm:pt>
    <dgm:pt modelId="{8424A6B9-3B66-4F87-96AC-0CDFD42815C2}" type="pres">
      <dgm:prSet presAssocID="{3A150AEE-07A9-4668-A2A3-14C3E16E21BF}" presName="thickLine" presStyleLbl="alignNode1" presStyleIdx="0" presStyleCnt="1"/>
      <dgm:spPr>
        <a:xfrm>
          <a:off x="0" y="0"/>
          <a:ext cx="1051560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endParaRPr lang="es-ES"/>
        </a:p>
      </dgm:t>
    </dgm:pt>
    <dgm:pt modelId="{B9207609-508C-4488-8145-9449935DABEA}" type="pres">
      <dgm:prSet presAssocID="{3A150AEE-07A9-4668-A2A3-14C3E16E21BF}" presName="horz1" presStyleCnt="0"/>
      <dgm:spPr/>
    </dgm:pt>
    <dgm:pt modelId="{B34DD522-E017-4A20-B014-C013122E005C}" type="pres">
      <dgm:prSet presAssocID="{3A150AEE-07A9-4668-A2A3-14C3E16E21BF}" presName="tx1" presStyleLbl="revTx" presStyleIdx="0" presStyleCnt="1"/>
      <dgm:spPr/>
      <dgm:t>
        <a:bodyPr/>
        <a:lstStyle/>
        <a:p>
          <a:endParaRPr lang="es-ES"/>
        </a:p>
      </dgm:t>
    </dgm:pt>
    <dgm:pt modelId="{7B4425DF-3088-4649-AFF7-14AF8DFBEA1A}" type="pres">
      <dgm:prSet presAssocID="{3A150AEE-07A9-4668-A2A3-14C3E16E21BF}" presName="vert1" presStyleCnt="0"/>
      <dgm:spPr/>
    </dgm:pt>
  </dgm:ptLst>
  <dgm:cxnLst>
    <dgm:cxn modelId="{E67F9666-37C3-474E-BC82-5A90A8385746}" type="presOf" srcId="{3A150AEE-07A9-4668-A2A3-14C3E16E21BF}" destId="{B34DD522-E017-4A20-B014-C013122E005C}" srcOrd="0" destOrd="0" presId="urn:microsoft.com/office/officeart/2008/layout/LinedList"/>
    <dgm:cxn modelId="{01DC9677-2B37-4513-ABF7-5D8B360B02A6}" srcId="{098955F6-4698-41B4-B044-57E4F6E38F18}" destId="{3A150AEE-07A9-4668-A2A3-14C3E16E21BF}" srcOrd="0" destOrd="0" parTransId="{DD57EAEA-914C-4E84-938B-7C7D51542DEC}" sibTransId="{59643435-0863-4EBC-B6DC-0DC899D7DB62}"/>
    <dgm:cxn modelId="{F7466005-5516-4B51-8C7B-E019059A84EE}" type="presOf" srcId="{098955F6-4698-41B4-B044-57E4F6E38F18}" destId="{FB5BBEAB-F22D-4B15-AA2B-3A9CD37A8868}" srcOrd="0" destOrd="0" presId="urn:microsoft.com/office/officeart/2008/layout/LinedList"/>
    <dgm:cxn modelId="{99F2A76F-0255-44E7-8E32-9FC7380C4FD5}" type="presParOf" srcId="{FB5BBEAB-F22D-4B15-AA2B-3A9CD37A8868}" destId="{8424A6B9-3B66-4F87-96AC-0CDFD42815C2}" srcOrd="0" destOrd="0" presId="urn:microsoft.com/office/officeart/2008/layout/LinedList"/>
    <dgm:cxn modelId="{7DDC49A9-4208-43FF-B4F5-EEF42C5005DE}" type="presParOf" srcId="{FB5BBEAB-F22D-4B15-AA2B-3A9CD37A8868}" destId="{B9207609-508C-4488-8145-9449935DABEA}" srcOrd="1" destOrd="0" presId="urn:microsoft.com/office/officeart/2008/layout/LinedList"/>
    <dgm:cxn modelId="{801289D8-E124-41BB-BA22-523735941336}" type="presParOf" srcId="{B9207609-508C-4488-8145-9449935DABEA}" destId="{B34DD522-E017-4A20-B014-C013122E005C}" srcOrd="0" destOrd="0" presId="urn:microsoft.com/office/officeart/2008/layout/LinedList"/>
    <dgm:cxn modelId="{97085DF5-F6C1-45BA-BBF0-B0C16CA2B762}" type="presParOf" srcId="{B9207609-508C-4488-8145-9449935DABEA}" destId="{7B4425DF-3088-4649-AFF7-14AF8DFBEA1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A4C56-5E2D-49E2-AC60-7AC160CAFE0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1A89F475-5DAB-45DD-ABF0-8E2AF161073F}">
      <dgm:prSet phldrT="[Texto]"/>
      <dgm:spPr>
        <a:xfrm>
          <a:off x="3655814" y="144548"/>
          <a:ext cx="3203971" cy="460800"/>
        </a:xfrm>
        <a:prstGeom prst="rect">
          <a:avLst/>
        </a:prstGeo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gm:spPr>
      <dgm:t>
        <a:bodyPr/>
        <a:lstStyle/>
        <a:p>
          <a:r>
            <a:rPr lang="es-ES" dirty="0">
              <a:solidFill>
                <a:sysClr val="window" lastClr="FFFFFF"/>
              </a:solidFill>
              <a:latin typeface="Calibri" panose="020F0502020204030204"/>
              <a:ea typeface="+mn-ea"/>
              <a:cs typeface="+mn-cs"/>
            </a:rPr>
            <a:t>Jornadas de movilización</a:t>
          </a:r>
        </a:p>
      </dgm:t>
    </dgm:pt>
    <dgm:pt modelId="{D3E9EF5C-4AE9-4AF0-8041-792906FD42AD}" type="parTrans" cxnId="{B4AF7B7E-B400-458D-979C-9DB862F1E9F0}">
      <dgm:prSet/>
      <dgm:spPr/>
      <dgm:t>
        <a:bodyPr/>
        <a:lstStyle/>
        <a:p>
          <a:endParaRPr lang="es-ES"/>
        </a:p>
      </dgm:t>
    </dgm:pt>
    <dgm:pt modelId="{729BA717-FEB6-4E64-A572-606081F2561F}" type="sibTrans" cxnId="{B4AF7B7E-B400-458D-979C-9DB862F1E9F0}">
      <dgm:prSet/>
      <dgm:spPr/>
      <dgm:t>
        <a:bodyPr/>
        <a:lstStyle/>
        <a:p>
          <a:endParaRPr lang="es-ES"/>
        </a:p>
      </dgm:t>
    </dgm:pt>
    <dgm:pt modelId="{B9B350E0-8ED8-441A-B116-15CA3BAFC11E}">
      <dgm:prSet phldrT="[Texto]"/>
      <dgm:spPr>
        <a:xfrm>
          <a:off x="3655814" y="605349"/>
          <a:ext cx="3203971" cy="3601440"/>
        </a:xfrm>
        <a:prstGeom prst="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r>
            <a:rPr lang="es-CO" dirty="0">
              <a:solidFill>
                <a:sysClr val="windowText" lastClr="000000">
                  <a:hueOff val="0"/>
                  <a:satOff val="0"/>
                  <a:lumOff val="0"/>
                  <a:alphaOff val="0"/>
                </a:sysClr>
              </a:solidFill>
              <a:latin typeface="Calibri" panose="020F0502020204030204"/>
              <a:ea typeface="+mn-ea"/>
              <a:cs typeface="+mn-cs"/>
            </a:rPr>
            <a:t>Se desarrollará una jornada de movilización a cargo de cada Dirección Regional ICBF que comprenderá el ejercicio de actividades culturales, artísticas y deportivas. Estas actividades se congregarán en centros de encuentros masivo, se extenderá invitación a los diferentes entes que componen las comunidades educativas, así como a entidades, sectores y autoridades de cada territorio.</a:t>
          </a:r>
          <a:endParaRPr lang="es-ES" dirty="0">
            <a:solidFill>
              <a:sysClr val="windowText" lastClr="000000">
                <a:hueOff val="0"/>
                <a:satOff val="0"/>
                <a:lumOff val="0"/>
                <a:alphaOff val="0"/>
              </a:sysClr>
            </a:solidFill>
            <a:latin typeface="Calibri" panose="020F0502020204030204"/>
            <a:ea typeface="+mn-ea"/>
            <a:cs typeface="+mn-cs"/>
          </a:endParaRPr>
        </a:p>
      </dgm:t>
    </dgm:pt>
    <dgm:pt modelId="{0288C480-942D-4718-A4CB-C4C2B86C5636}" type="parTrans" cxnId="{82C11187-6B6F-4B46-AC45-B6E696316BFE}">
      <dgm:prSet/>
      <dgm:spPr/>
      <dgm:t>
        <a:bodyPr/>
        <a:lstStyle/>
        <a:p>
          <a:endParaRPr lang="es-ES"/>
        </a:p>
      </dgm:t>
    </dgm:pt>
    <dgm:pt modelId="{2AB6C904-F39D-4CD8-BF97-8C7BDA3F6B8E}" type="sibTrans" cxnId="{82C11187-6B6F-4B46-AC45-B6E696316BFE}">
      <dgm:prSet/>
      <dgm:spPr/>
      <dgm:t>
        <a:bodyPr/>
        <a:lstStyle/>
        <a:p>
          <a:endParaRPr lang="es-ES"/>
        </a:p>
      </dgm:t>
    </dgm:pt>
    <dgm:pt modelId="{4BC0C5FC-8A39-4FB2-9F8B-88738503A526}">
      <dgm:prSet phldrT="[Texto]"/>
      <dgm:spPr>
        <a:xfrm>
          <a:off x="7308342" y="144548"/>
          <a:ext cx="3203971" cy="460800"/>
        </a:xfrm>
        <a:prstGeom prst="rect">
          <a:avLst/>
        </a:prstGeom>
        <a:solidFill>
          <a:srgbClr val="4472C4">
            <a:hueOff val="-7353344"/>
            <a:satOff val="-10228"/>
            <a:lumOff val="-3922"/>
            <a:alphaOff val="0"/>
          </a:srgbClr>
        </a:solidFill>
        <a:ln w="12700" cap="flat" cmpd="sng" algn="ctr">
          <a:solidFill>
            <a:srgbClr val="4472C4">
              <a:hueOff val="-7353344"/>
              <a:satOff val="-10228"/>
              <a:lumOff val="-3922"/>
              <a:alphaOff val="0"/>
            </a:srgbClr>
          </a:solidFill>
          <a:prstDash val="solid"/>
          <a:miter lim="800000"/>
        </a:ln>
        <a:effectLst/>
      </dgm:spPr>
      <dgm:t>
        <a:bodyPr/>
        <a:lstStyle/>
        <a:p>
          <a:r>
            <a:rPr lang="es-ES" dirty="0">
              <a:solidFill>
                <a:sysClr val="window" lastClr="FFFFFF"/>
              </a:solidFill>
              <a:latin typeface="Calibri" panose="020F0502020204030204"/>
              <a:ea typeface="+mn-ea"/>
              <a:cs typeface="+mn-cs"/>
            </a:rPr>
            <a:t>Memes creativos</a:t>
          </a:r>
        </a:p>
      </dgm:t>
    </dgm:pt>
    <dgm:pt modelId="{0EBA8203-AAC9-4AB7-A220-10938D5744FA}" type="parTrans" cxnId="{02FAA8E9-8209-41BD-BCBE-8069452A2EDA}">
      <dgm:prSet/>
      <dgm:spPr/>
      <dgm:t>
        <a:bodyPr/>
        <a:lstStyle/>
        <a:p>
          <a:endParaRPr lang="es-ES"/>
        </a:p>
      </dgm:t>
    </dgm:pt>
    <dgm:pt modelId="{EF3CBE41-1504-4618-9C81-FAFC538D9F20}" type="sibTrans" cxnId="{02FAA8E9-8209-41BD-BCBE-8069452A2EDA}">
      <dgm:prSet/>
      <dgm:spPr/>
      <dgm:t>
        <a:bodyPr/>
        <a:lstStyle/>
        <a:p>
          <a:endParaRPr lang="es-ES"/>
        </a:p>
      </dgm:t>
    </dgm:pt>
    <dgm:pt modelId="{8041E8BD-7D6A-404B-9917-A76CA3794059}">
      <dgm:prSet/>
      <dgm:spPr>
        <a:xfrm>
          <a:off x="7308342" y="605349"/>
          <a:ext cx="3203971" cy="3601440"/>
        </a:xfrm>
        <a:prstGeom prst="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r>
            <a:rPr lang="es-ES" dirty="0">
              <a:solidFill>
                <a:sysClr val="windowText" lastClr="000000">
                  <a:hueOff val="0"/>
                  <a:satOff val="0"/>
                  <a:lumOff val="0"/>
                  <a:alphaOff val="0"/>
                </a:sysClr>
              </a:solidFill>
              <a:latin typeface="Calibri" panose="020F0502020204030204"/>
              <a:ea typeface="+mn-ea"/>
              <a:cs typeface="+mn-cs"/>
            </a:rPr>
            <a:t>Se motivará  entre las comunidades educativas la creación y difusión de memes relacionados con la convivencia escolar, con el fin de que sean difundidos en redes sociales.  </a:t>
          </a:r>
        </a:p>
      </dgm:t>
    </dgm:pt>
    <dgm:pt modelId="{38B3AD46-4116-4D41-97CE-61093E81306A}" type="parTrans" cxnId="{8DE233B9-A239-4575-A07E-1E38AE8DB1B1}">
      <dgm:prSet/>
      <dgm:spPr/>
      <dgm:t>
        <a:bodyPr/>
        <a:lstStyle/>
        <a:p>
          <a:endParaRPr lang="es-ES"/>
        </a:p>
      </dgm:t>
    </dgm:pt>
    <dgm:pt modelId="{EEE47E70-14E3-4CB0-A79F-E5A8394670FB}" type="sibTrans" cxnId="{8DE233B9-A239-4575-A07E-1E38AE8DB1B1}">
      <dgm:prSet/>
      <dgm:spPr/>
      <dgm:t>
        <a:bodyPr/>
        <a:lstStyle/>
        <a:p>
          <a:endParaRPr lang="es-ES"/>
        </a:p>
      </dgm:t>
    </dgm:pt>
    <dgm:pt modelId="{5EC7D113-9534-4BB1-94CA-E9316166870E}">
      <dgm:prSet phldrT="[Texto]"/>
      <dgm:spPr>
        <a:xfrm>
          <a:off x="3286" y="144548"/>
          <a:ext cx="3203971" cy="46080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r>
            <a:rPr lang="es-ES" dirty="0">
              <a:solidFill>
                <a:sysClr val="window" lastClr="FFFFFF"/>
              </a:solidFill>
              <a:latin typeface="Calibri" panose="020F0502020204030204"/>
              <a:ea typeface="+mn-ea"/>
              <a:cs typeface="+mn-cs"/>
            </a:rPr>
            <a:t>Ejercicios pedagógicos </a:t>
          </a:r>
        </a:p>
      </dgm:t>
    </dgm:pt>
    <dgm:pt modelId="{E09695F1-BB6F-47A7-BFD6-BCD68DE6ED6D}" type="parTrans" cxnId="{5D3367B5-E76E-42B9-9FE8-B5644C468AB9}">
      <dgm:prSet/>
      <dgm:spPr/>
      <dgm:t>
        <a:bodyPr/>
        <a:lstStyle/>
        <a:p>
          <a:endParaRPr lang="es-ES"/>
        </a:p>
      </dgm:t>
    </dgm:pt>
    <dgm:pt modelId="{C71DA354-2E29-4637-B9E7-944D7E928AA8}" type="sibTrans" cxnId="{5D3367B5-E76E-42B9-9FE8-B5644C468AB9}">
      <dgm:prSet/>
      <dgm:spPr/>
      <dgm:t>
        <a:bodyPr/>
        <a:lstStyle/>
        <a:p>
          <a:endParaRPr lang="es-ES"/>
        </a:p>
      </dgm:t>
    </dgm:pt>
    <dgm:pt modelId="{ACA0E6B4-3102-498B-8ADD-686941513132}">
      <dgm:prSet phldrT="[Texto]"/>
      <dgm:spPr>
        <a:xfrm>
          <a:off x="3286" y="605349"/>
          <a:ext cx="3203971" cy="3601440"/>
        </a:xfrm>
        <a:prstGeom prst="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r>
            <a:rPr lang="es-CO" dirty="0">
              <a:solidFill>
                <a:sysClr val="windowText" lastClr="000000">
                  <a:hueOff val="0"/>
                  <a:satOff val="0"/>
                  <a:lumOff val="0"/>
                  <a:alphaOff val="0"/>
                </a:sysClr>
              </a:solidFill>
              <a:latin typeface="Calibri" panose="020F0502020204030204"/>
              <a:ea typeface="+mn-ea"/>
              <a:cs typeface="+mn-cs"/>
            </a:rPr>
            <a:t>A través de diferentes estrategias pedagógicas desde el arte, la lúdica,  el deporte, la proyección de videos, cortos o películas, los diferentes operadores del Instituto de Bienestar Familiar fortalecerán la reflexión, el diálogo de saberes con las niñas, niños, jóvenes y sus familias, con el fin de generar procesos de transformación de realidades que favorezcan la convivencia escolar y propendan por la eliminación de cualquier forma de violencia en el entorno escolar. </a:t>
          </a:r>
          <a:endParaRPr lang="es-ES" dirty="0">
            <a:solidFill>
              <a:sysClr val="windowText" lastClr="000000">
                <a:hueOff val="0"/>
                <a:satOff val="0"/>
                <a:lumOff val="0"/>
                <a:alphaOff val="0"/>
              </a:sysClr>
            </a:solidFill>
            <a:latin typeface="Calibri" panose="020F0502020204030204"/>
            <a:ea typeface="+mn-ea"/>
            <a:cs typeface="+mn-cs"/>
          </a:endParaRPr>
        </a:p>
      </dgm:t>
    </dgm:pt>
    <dgm:pt modelId="{C4E1DDAF-5D84-4F35-A1A7-FFBAD07FA3E1}" type="parTrans" cxnId="{5F2B9AF4-F160-44F4-A4CF-5B45D2026B2B}">
      <dgm:prSet/>
      <dgm:spPr/>
      <dgm:t>
        <a:bodyPr/>
        <a:lstStyle/>
        <a:p>
          <a:endParaRPr lang="es-ES"/>
        </a:p>
      </dgm:t>
    </dgm:pt>
    <dgm:pt modelId="{88BBCE68-5F38-4C5F-87F3-09913A58EE3C}" type="sibTrans" cxnId="{5F2B9AF4-F160-44F4-A4CF-5B45D2026B2B}">
      <dgm:prSet/>
      <dgm:spPr/>
      <dgm:t>
        <a:bodyPr/>
        <a:lstStyle/>
        <a:p>
          <a:endParaRPr lang="es-ES"/>
        </a:p>
      </dgm:t>
    </dgm:pt>
    <dgm:pt modelId="{707057EC-8313-414D-A044-41097DB9A7D8}" type="pres">
      <dgm:prSet presAssocID="{E8AA4C56-5E2D-49E2-AC60-7AC160CAFE06}" presName="Name0" presStyleCnt="0">
        <dgm:presLayoutVars>
          <dgm:dir/>
          <dgm:animLvl val="lvl"/>
          <dgm:resizeHandles val="exact"/>
        </dgm:presLayoutVars>
      </dgm:prSet>
      <dgm:spPr/>
      <dgm:t>
        <a:bodyPr/>
        <a:lstStyle/>
        <a:p>
          <a:endParaRPr lang="es-ES"/>
        </a:p>
      </dgm:t>
    </dgm:pt>
    <dgm:pt modelId="{11730314-856F-483C-8BB1-4E7A3C20C442}" type="pres">
      <dgm:prSet presAssocID="{5EC7D113-9534-4BB1-94CA-E9316166870E}" presName="composite" presStyleCnt="0"/>
      <dgm:spPr/>
    </dgm:pt>
    <dgm:pt modelId="{ED309649-0DFB-44F8-9EDA-E40FBE8B9C1B}" type="pres">
      <dgm:prSet presAssocID="{5EC7D113-9534-4BB1-94CA-E9316166870E}" presName="parTx" presStyleLbl="alignNode1" presStyleIdx="0" presStyleCnt="3">
        <dgm:presLayoutVars>
          <dgm:chMax val="0"/>
          <dgm:chPref val="0"/>
          <dgm:bulletEnabled val="1"/>
        </dgm:presLayoutVars>
      </dgm:prSet>
      <dgm:spPr/>
      <dgm:t>
        <a:bodyPr/>
        <a:lstStyle/>
        <a:p>
          <a:endParaRPr lang="es-ES"/>
        </a:p>
      </dgm:t>
    </dgm:pt>
    <dgm:pt modelId="{7CCF8C4C-4002-418D-B591-22082EB676CB}" type="pres">
      <dgm:prSet presAssocID="{5EC7D113-9534-4BB1-94CA-E9316166870E}" presName="desTx" presStyleLbl="alignAccFollowNode1" presStyleIdx="0" presStyleCnt="3">
        <dgm:presLayoutVars>
          <dgm:bulletEnabled val="1"/>
        </dgm:presLayoutVars>
      </dgm:prSet>
      <dgm:spPr/>
      <dgm:t>
        <a:bodyPr/>
        <a:lstStyle/>
        <a:p>
          <a:endParaRPr lang="es-ES"/>
        </a:p>
      </dgm:t>
    </dgm:pt>
    <dgm:pt modelId="{265F6ACD-D48A-4071-BB4C-9AB08722E631}" type="pres">
      <dgm:prSet presAssocID="{C71DA354-2E29-4637-B9E7-944D7E928AA8}" presName="space" presStyleCnt="0"/>
      <dgm:spPr/>
    </dgm:pt>
    <dgm:pt modelId="{1C737672-2BA6-4CE9-9D97-6505F0086ADC}" type="pres">
      <dgm:prSet presAssocID="{1A89F475-5DAB-45DD-ABF0-8E2AF161073F}" presName="composite" presStyleCnt="0"/>
      <dgm:spPr/>
    </dgm:pt>
    <dgm:pt modelId="{17F8EFD0-1FE5-4889-819F-DED1ABA7BB77}" type="pres">
      <dgm:prSet presAssocID="{1A89F475-5DAB-45DD-ABF0-8E2AF161073F}" presName="parTx" presStyleLbl="alignNode1" presStyleIdx="1" presStyleCnt="3">
        <dgm:presLayoutVars>
          <dgm:chMax val="0"/>
          <dgm:chPref val="0"/>
          <dgm:bulletEnabled val="1"/>
        </dgm:presLayoutVars>
      </dgm:prSet>
      <dgm:spPr/>
      <dgm:t>
        <a:bodyPr/>
        <a:lstStyle/>
        <a:p>
          <a:endParaRPr lang="es-ES"/>
        </a:p>
      </dgm:t>
    </dgm:pt>
    <dgm:pt modelId="{3B202650-2FCE-4A48-8E9B-3E0A36334E6D}" type="pres">
      <dgm:prSet presAssocID="{1A89F475-5DAB-45DD-ABF0-8E2AF161073F}" presName="desTx" presStyleLbl="alignAccFollowNode1" presStyleIdx="1" presStyleCnt="3">
        <dgm:presLayoutVars>
          <dgm:bulletEnabled val="1"/>
        </dgm:presLayoutVars>
      </dgm:prSet>
      <dgm:spPr/>
      <dgm:t>
        <a:bodyPr/>
        <a:lstStyle/>
        <a:p>
          <a:endParaRPr lang="es-ES"/>
        </a:p>
      </dgm:t>
    </dgm:pt>
    <dgm:pt modelId="{4C38A573-CB6C-4E1A-8BFF-7D3E206D09A3}" type="pres">
      <dgm:prSet presAssocID="{729BA717-FEB6-4E64-A572-606081F2561F}" presName="space" presStyleCnt="0"/>
      <dgm:spPr/>
    </dgm:pt>
    <dgm:pt modelId="{68177438-6D2D-48A8-AD75-C2D089BE8AB8}" type="pres">
      <dgm:prSet presAssocID="{4BC0C5FC-8A39-4FB2-9F8B-88738503A526}" presName="composite" presStyleCnt="0"/>
      <dgm:spPr/>
    </dgm:pt>
    <dgm:pt modelId="{3C8B5286-E532-4BA6-96DC-F76D1F85B867}" type="pres">
      <dgm:prSet presAssocID="{4BC0C5FC-8A39-4FB2-9F8B-88738503A526}" presName="parTx" presStyleLbl="alignNode1" presStyleIdx="2" presStyleCnt="3">
        <dgm:presLayoutVars>
          <dgm:chMax val="0"/>
          <dgm:chPref val="0"/>
          <dgm:bulletEnabled val="1"/>
        </dgm:presLayoutVars>
      </dgm:prSet>
      <dgm:spPr/>
      <dgm:t>
        <a:bodyPr/>
        <a:lstStyle/>
        <a:p>
          <a:endParaRPr lang="es-ES"/>
        </a:p>
      </dgm:t>
    </dgm:pt>
    <dgm:pt modelId="{2ABA13FB-AEE6-4149-9D69-506DDCB74C8F}" type="pres">
      <dgm:prSet presAssocID="{4BC0C5FC-8A39-4FB2-9F8B-88738503A526}" presName="desTx" presStyleLbl="alignAccFollowNode1" presStyleIdx="2" presStyleCnt="3">
        <dgm:presLayoutVars>
          <dgm:bulletEnabled val="1"/>
        </dgm:presLayoutVars>
      </dgm:prSet>
      <dgm:spPr/>
      <dgm:t>
        <a:bodyPr/>
        <a:lstStyle/>
        <a:p>
          <a:endParaRPr lang="es-ES"/>
        </a:p>
      </dgm:t>
    </dgm:pt>
  </dgm:ptLst>
  <dgm:cxnLst>
    <dgm:cxn modelId="{B4AF7B7E-B400-458D-979C-9DB862F1E9F0}" srcId="{E8AA4C56-5E2D-49E2-AC60-7AC160CAFE06}" destId="{1A89F475-5DAB-45DD-ABF0-8E2AF161073F}" srcOrd="1" destOrd="0" parTransId="{D3E9EF5C-4AE9-4AF0-8041-792906FD42AD}" sibTransId="{729BA717-FEB6-4E64-A572-606081F2561F}"/>
    <dgm:cxn modelId="{E2E62F7D-5463-4872-8C3E-521D67CE61E9}" type="presOf" srcId="{ACA0E6B4-3102-498B-8ADD-686941513132}" destId="{7CCF8C4C-4002-418D-B591-22082EB676CB}" srcOrd="0" destOrd="0" presId="urn:microsoft.com/office/officeart/2005/8/layout/hList1"/>
    <dgm:cxn modelId="{7FCC3A3E-18AA-4052-927D-08B76F2B833D}" type="presOf" srcId="{1A89F475-5DAB-45DD-ABF0-8E2AF161073F}" destId="{17F8EFD0-1FE5-4889-819F-DED1ABA7BB77}" srcOrd="0" destOrd="0" presId="urn:microsoft.com/office/officeart/2005/8/layout/hList1"/>
    <dgm:cxn modelId="{82C11187-6B6F-4B46-AC45-B6E696316BFE}" srcId="{1A89F475-5DAB-45DD-ABF0-8E2AF161073F}" destId="{B9B350E0-8ED8-441A-B116-15CA3BAFC11E}" srcOrd="0" destOrd="0" parTransId="{0288C480-942D-4718-A4CB-C4C2B86C5636}" sibTransId="{2AB6C904-F39D-4CD8-BF97-8C7BDA3F6B8E}"/>
    <dgm:cxn modelId="{C3F42F59-535F-4D74-B808-D0583D7102F0}" type="presOf" srcId="{E8AA4C56-5E2D-49E2-AC60-7AC160CAFE06}" destId="{707057EC-8313-414D-A044-41097DB9A7D8}" srcOrd="0" destOrd="0" presId="urn:microsoft.com/office/officeart/2005/8/layout/hList1"/>
    <dgm:cxn modelId="{492A104B-D267-4083-ADD5-787A8393016B}" type="presOf" srcId="{8041E8BD-7D6A-404B-9917-A76CA3794059}" destId="{2ABA13FB-AEE6-4149-9D69-506DDCB74C8F}" srcOrd="0" destOrd="0" presId="urn:microsoft.com/office/officeart/2005/8/layout/hList1"/>
    <dgm:cxn modelId="{D55CF525-66FB-4820-B37E-485D1A7D5B76}" type="presOf" srcId="{5EC7D113-9534-4BB1-94CA-E9316166870E}" destId="{ED309649-0DFB-44F8-9EDA-E40FBE8B9C1B}" srcOrd="0" destOrd="0" presId="urn:microsoft.com/office/officeart/2005/8/layout/hList1"/>
    <dgm:cxn modelId="{02FAA8E9-8209-41BD-BCBE-8069452A2EDA}" srcId="{E8AA4C56-5E2D-49E2-AC60-7AC160CAFE06}" destId="{4BC0C5FC-8A39-4FB2-9F8B-88738503A526}" srcOrd="2" destOrd="0" parTransId="{0EBA8203-AAC9-4AB7-A220-10938D5744FA}" sibTransId="{EF3CBE41-1504-4618-9C81-FAFC538D9F20}"/>
    <dgm:cxn modelId="{1D643FF3-561B-4E87-8AF1-ECD45DD4336D}" type="presOf" srcId="{4BC0C5FC-8A39-4FB2-9F8B-88738503A526}" destId="{3C8B5286-E532-4BA6-96DC-F76D1F85B867}" srcOrd="0" destOrd="0" presId="urn:microsoft.com/office/officeart/2005/8/layout/hList1"/>
    <dgm:cxn modelId="{8DE233B9-A239-4575-A07E-1E38AE8DB1B1}" srcId="{4BC0C5FC-8A39-4FB2-9F8B-88738503A526}" destId="{8041E8BD-7D6A-404B-9917-A76CA3794059}" srcOrd="0" destOrd="0" parTransId="{38B3AD46-4116-4D41-97CE-61093E81306A}" sibTransId="{EEE47E70-14E3-4CB0-A79F-E5A8394670FB}"/>
    <dgm:cxn modelId="{5F2B9AF4-F160-44F4-A4CF-5B45D2026B2B}" srcId="{5EC7D113-9534-4BB1-94CA-E9316166870E}" destId="{ACA0E6B4-3102-498B-8ADD-686941513132}" srcOrd="0" destOrd="0" parTransId="{C4E1DDAF-5D84-4F35-A1A7-FFBAD07FA3E1}" sibTransId="{88BBCE68-5F38-4C5F-87F3-09913A58EE3C}"/>
    <dgm:cxn modelId="{31239E58-8862-451E-A74A-3ED34D2398C6}" type="presOf" srcId="{B9B350E0-8ED8-441A-B116-15CA3BAFC11E}" destId="{3B202650-2FCE-4A48-8E9B-3E0A36334E6D}" srcOrd="0" destOrd="0" presId="urn:microsoft.com/office/officeart/2005/8/layout/hList1"/>
    <dgm:cxn modelId="{5D3367B5-E76E-42B9-9FE8-B5644C468AB9}" srcId="{E8AA4C56-5E2D-49E2-AC60-7AC160CAFE06}" destId="{5EC7D113-9534-4BB1-94CA-E9316166870E}" srcOrd="0" destOrd="0" parTransId="{E09695F1-BB6F-47A7-BFD6-BCD68DE6ED6D}" sibTransId="{C71DA354-2E29-4637-B9E7-944D7E928AA8}"/>
    <dgm:cxn modelId="{BFA74EE4-21A2-43C7-9961-8B7E5CEB3779}" type="presParOf" srcId="{707057EC-8313-414D-A044-41097DB9A7D8}" destId="{11730314-856F-483C-8BB1-4E7A3C20C442}" srcOrd="0" destOrd="0" presId="urn:microsoft.com/office/officeart/2005/8/layout/hList1"/>
    <dgm:cxn modelId="{26831249-075E-4211-A425-CF0189758B60}" type="presParOf" srcId="{11730314-856F-483C-8BB1-4E7A3C20C442}" destId="{ED309649-0DFB-44F8-9EDA-E40FBE8B9C1B}" srcOrd="0" destOrd="0" presId="urn:microsoft.com/office/officeart/2005/8/layout/hList1"/>
    <dgm:cxn modelId="{5B11D267-4652-46C9-95C4-37A9220307CA}" type="presParOf" srcId="{11730314-856F-483C-8BB1-4E7A3C20C442}" destId="{7CCF8C4C-4002-418D-B591-22082EB676CB}" srcOrd="1" destOrd="0" presId="urn:microsoft.com/office/officeart/2005/8/layout/hList1"/>
    <dgm:cxn modelId="{2671272D-8984-4C6C-8336-07E7C465AAA8}" type="presParOf" srcId="{707057EC-8313-414D-A044-41097DB9A7D8}" destId="{265F6ACD-D48A-4071-BB4C-9AB08722E631}" srcOrd="1" destOrd="0" presId="urn:microsoft.com/office/officeart/2005/8/layout/hList1"/>
    <dgm:cxn modelId="{CB37DD53-2BCA-4E20-A8B6-50BC94840A74}" type="presParOf" srcId="{707057EC-8313-414D-A044-41097DB9A7D8}" destId="{1C737672-2BA6-4CE9-9D97-6505F0086ADC}" srcOrd="2" destOrd="0" presId="urn:microsoft.com/office/officeart/2005/8/layout/hList1"/>
    <dgm:cxn modelId="{EA7CC43D-ED81-4895-B541-CBCB621A8CBB}" type="presParOf" srcId="{1C737672-2BA6-4CE9-9D97-6505F0086ADC}" destId="{17F8EFD0-1FE5-4889-819F-DED1ABA7BB77}" srcOrd="0" destOrd="0" presId="urn:microsoft.com/office/officeart/2005/8/layout/hList1"/>
    <dgm:cxn modelId="{7542D5AF-E4B3-4E26-8C86-5A4D04E0A1D1}" type="presParOf" srcId="{1C737672-2BA6-4CE9-9D97-6505F0086ADC}" destId="{3B202650-2FCE-4A48-8E9B-3E0A36334E6D}" srcOrd="1" destOrd="0" presId="urn:microsoft.com/office/officeart/2005/8/layout/hList1"/>
    <dgm:cxn modelId="{6CB02676-ED38-493A-BC98-048436DF1BEA}" type="presParOf" srcId="{707057EC-8313-414D-A044-41097DB9A7D8}" destId="{4C38A573-CB6C-4E1A-8BFF-7D3E206D09A3}" srcOrd="3" destOrd="0" presId="urn:microsoft.com/office/officeart/2005/8/layout/hList1"/>
    <dgm:cxn modelId="{51330AF7-DDDA-4DB8-B2B0-342CCD8D0A04}" type="presParOf" srcId="{707057EC-8313-414D-A044-41097DB9A7D8}" destId="{68177438-6D2D-48A8-AD75-C2D089BE8AB8}" srcOrd="4" destOrd="0" presId="urn:microsoft.com/office/officeart/2005/8/layout/hList1"/>
    <dgm:cxn modelId="{F70E0D4C-7FB6-4D66-8650-5A5BE5938BCD}" type="presParOf" srcId="{68177438-6D2D-48A8-AD75-C2D089BE8AB8}" destId="{3C8B5286-E532-4BA6-96DC-F76D1F85B867}" srcOrd="0" destOrd="0" presId="urn:microsoft.com/office/officeart/2005/8/layout/hList1"/>
    <dgm:cxn modelId="{5D42DB54-12F9-41C6-874D-8715F815E617}" type="presParOf" srcId="{68177438-6D2D-48A8-AD75-C2D089BE8AB8}" destId="{2ABA13FB-AEE6-4149-9D69-506DDCB74C8F}"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71E6E-7CF0-467D-A3A7-E27446A413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CBCB22D-A206-4CD8-B3F3-97AD2F5F317C}">
      <dgm:prSet/>
      <dgm:spPr>
        <a:xfrm>
          <a:off x="0" y="0"/>
          <a:ext cx="10515600" cy="1325563"/>
        </a:xfrm>
        <a:prstGeom prst="rect">
          <a:avLst/>
        </a:prstGeom>
        <a:noFill/>
        <a:ln>
          <a:noFill/>
        </a:ln>
        <a:effectLst/>
      </dgm:spPr>
      <dgm:t>
        <a:bodyPr/>
        <a:lstStyle/>
        <a:p>
          <a:pPr rtl="0"/>
          <a:r>
            <a:rPr lang="es-ES" dirty="0">
              <a:solidFill>
                <a:sysClr val="windowText" lastClr="000000">
                  <a:hueOff val="0"/>
                  <a:satOff val="0"/>
                  <a:lumOff val="0"/>
                  <a:alphaOff val="0"/>
                </a:sysClr>
              </a:solidFill>
              <a:latin typeface="Calibri" panose="020F0502020204030204"/>
              <a:ea typeface="+mn-ea"/>
              <a:cs typeface="+mn-cs"/>
            </a:rPr>
            <a:t>Agenda de Ministra Educación y Directora ICBF para acompañar procesos. </a:t>
          </a:r>
          <a:endParaRPr lang="es-CO" dirty="0">
            <a:solidFill>
              <a:sysClr val="windowText" lastClr="000000">
                <a:hueOff val="0"/>
                <a:satOff val="0"/>
                <a:lumOff val="0"/>
                <a:alphaOff val="0"/>
              </a:sysClr>
            </a:solidFill>
            <a:latin typeface="Calibri" panose="020F0502020204030204"/>
            <a:ea typeface="+mn-ea"/>
            <a:cs typeface="+mn-cs"/>
          </a:endParaRPr>
        </a:p>
      </dgm:t>
    </dgm:pt>
    <dgm:pt modelId="{1BDBF4F7-E35C-47EE-B099-397D8FC113C1}" type="parTrans" cxnId="{BEB065C6-F752-4622-B213-641CA4EE7532}">
      <dgm:prSet/>
      <dgm:spPr/>
      <dgm:t>
        <a:bodyPr/>
        <a:lstStyle/>
        <a:p>
          <a:endParaRPr lang="es-ES"/>
        </a:p>
      </dgm:t>
    </dgm:pt>
    <dgm:pt modelId="{1373C0BA-F0B9-43DC-B0C7-AC62A36AF271}" type="sibTrans" cxnId="{BEB065C6-F752-4622-B213-641CA4EE7532}">
      <dgm:prSet/>
      <dgm:spPr/>
      <dgm:t>
        <a:bodyPr/>
        <a:lstStyle/>
        <a:p>
          <a:endParaRPr lang="es-ES"/>
        </a:p>
      </dgm:t>
    </dgm:pt>
    <dgm:pt modelId="{4219F5DE-D7C7-4E66-87AA-B6B677330BD3}" type="pres">
      <dgm:prSet presAssocID="{2B271E6E-7CF0-467D-A3A7-E27446A413BE}" presName="vert0" presStyleCnt="0">
        <dgm:presLayoutVars>
          <dgm:dir/>
          <dgm:animOne val="branch"/>
          <dgm:animLvl val="lvl"/>
        </dgm:presLayoutVars>
      </dgm:prSet>
      <dgm:spPr/>
      <dgm:t>
        <a:bodyPr/>
        <a:lstStyle/>
        <a:p>
          <a:endParaRPr lang="es-ES"/>
        </a:p>
      </dgm:t>
    </dgm:pt>
    <dgm:pt modelId="{0B35F1D3-59AB-48A9-AE75-9414716FE91A}" type="pres">
      <dgm:prSet presAssocID="{4CBCB22D-A206-4CD8-B3F3-97AD2F5F317C}" presName="thickLine" presStyleLbl="alignNode1" presStyleIdx="0" presStyleCnt="1"/>
      <dgm:spPr>
        <a:xfrm>
          <a:off x="0" y="0"/>
          <a:ext cx="10515600"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endParaRPr lang="es-ES"/>
        </a:p>
      </dgm:t>
    </dgm:pt>
    <dgm:pt modelId="{3288A578-D88E-4ABA-B931-3CC17F921C39}" type="pres">
      <dgm:prSet presAssocID="{4CBCB22D-A206-4CD8-B3F3-97AD2F5F317C}" presName="horz1" presStyleCnt="0"/>
      <dgm:spPr/>
    </dgm:pt>
    <dgm:pt modelId="{9A866DEF-DEBF-4FDD-A165-A07886E9EE95}" type="pres">
      <dgm:prSet presAssocID="{4CBCB22D-A206-4CD8-B3F3-97AD2F5F317C}" presName="tx1" presStyleLbl="revTx" presStyleIdx="0" presStyleCnt="1"/>
      <dgm:spPr/>
      <dgm:t>
        <a:bodyPr/>
        <a:lstStyle/>
        <a:p>
          <a:endParaRPr lang="es-ES"/>
        </a:p>
      </dgm:t>
    </dgm:pt>
    <dgm:pt modelId="{11898642-19D1-4C9F-9DA0-E20F54E9ACAD}" type="pres">
      <dgm:prSet presAssocID="{4CBCB22D-A206-4CD8-B3F3-97AD2F5F317C}" presName="vert1" presStyleCnt="0"/>
      <dgm:spPr/>
    </dgm:pt>
  </dgm:ptLst>
  <dgm:cxnLst>
    <dgm:cxn modelId="{B6D5A297-8402-401D-AAB0-2ADC9C3D9CEB}" type="presOf" srcId="{2B271E6E-7CF0-467D-A3A7-E27446A413BE}" destId="{4219F5DE-D7C7-4E66-87AA-B6B677330BD3}" srcOrd="0" destOrd="0" presId="urn:microsoft.com/office/officeart/2008/layout/LinedList"/>
    <dgm:cxn modelId="{561EA317-73FE-4D31-92B5-EB0B7C7DAFC8}" type="presOf" srcId="{4CBCB22D-A206-4CD8-B3F3-97AD2F5F317C}" destId="{9A866DEF-DEBF-4FDD-A165-A07886E9EE95}" srcOrd="0" destOrd="0" presId="urn:microsoft.com/office/officeart/2008/layout/LinedList"/>
    <dgm:cxn modelId="{BEB065C6-F752-4622-B213-641CA4EE7532}" srcId="{2B271E6E-7CF0-467D-A3A7-E27446A413BE}" destId="{4CBCB22D-A206-4CD8-B3F3-97AD2F5F317C}" srcOrd="0" destOrd="0" parTransId="{1BDBF4F7-E35C-47EE-B099-397D8FC113C1}" sibTransId="{1373C0BA-F0B9-43DC-B0C7-AC62A36AF271}"/>
    <dgm:cxn modelId="{E49E62F1-1F58-4033-9617-4A6E8CCB57EC}" type="presParOf" srcId="{4219F5DE-D7C7-4E66-87AA-B6B677330BD3}" destId="{0B35F1D3-59AB-48A9-AE75-9414716FE91A}" srcOrd="0" destOrd="0" presId="urn:microsoft.com/office/officeart/2008/layout/LinedList"/>
    <dgm:cxn modelId="{13DA2053-1E92-41B7-A588-FCAEE5237626}" type="presParOf" srcId="{4219F5DE-D7C7-4E66-87AA-B6B677330BD3}" destId="{3288A578-D88E-4ABA-B931-3CC17F921C39}" srcOrd="1" destOrd="0" presId="urn:microsoft.com/office/officeart/2008/layout/LinedList"/>
    <dgm:cxn modelId="{1A1634CC-DECE-45BF-8A90-8A0196C99138}" type="presParOf" srcId="{3288A578-D88E-4ABA-B931-3CC17F921C39}" destId="{9A866DEF-DEBF-4FDD-A165-A07886E9EE95}" srcOrd="0" destOrd="0" presId="urn:microsoft.com/office/officeart/2008/layout/LinedList"/>
    <dgm:cxn modelId="{03A9CE81-4EBC-4EE9-81F6-2E23AAF28FD1}" type="presParOf" srcId="{3288A578-D88E-4ABA-B931-3CC17F921C39}" destId="{11898642-19D1-4C9F-9DA0-E20F54E9ACA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289EA2-59D2-4F63-B3FB-34C57C25BF3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3D512019-76AE-4D6C-8A45-9F45F55F2F80}">
      <dgm:prSet custT="1"/>
      <dgm:spPr>
        <a:xfrm>
          <a:off x="125916" y="53"/>
          <a:ext cx="3173945" cy="2122552"/>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s-ES" sz="3200" dirty="0" smtClean="0">
              <a:solidFill>
                <a:schemeClr val="tx1"/>
              </a:solidFill>
              <a:latin typeface="Calibri" panose="020F0502020204030204"/>
              <a:ea typeface="+mn-ea"/>
              <a:cs typeface="+mn-cs"/>
            </a:rPr>
            <a:t>Día 1 – mayo 2</a:t>
          </a:r>
          <a:endParaRPr lang="es-CO" sz="3200" dirty="0">
            <a:solidFill>
              <a:schemeClr val="tx1"/>
            </a:solidFill>
            <a:latin typeface="Calibri" panose="020F0502020204030204"/>
            <a:ea typeface="+mn-ea"/>
            <a:cs typeface="+mn-cs"/>
          </a:endParaRPr>
        </a:p>
      </dgm:t>
    </dgm:pt>
    <dgm:pt modelId="{C6A62607-1BB6-4868-A087-A606E9105F9F}" type="parTrans" cxnId="{CE864DCA-D18B-4E4C-A462-5470AD6593FB}">
      <dgm:prSet/>
      <dgm:spPr/>
      <dgm:t>
        <a:bodyPr/>
        <a:lstStyle/>
        <a:p>
          <a:endParaRPr lang="es-ES" sz="1400">
            <a:solidFill>
              <a:schemeClr val="tx1"/>
            </a:solidFill>
          </a:endParaRPr>
        </a:p>
      </dgm:t>
    </dgm:pt>
    <dgm:pt modelId="{1C8E09FA-1041-426F-B21F-D21D287F4CCA}" type="sibTrans" cxnId="{CE864DCA-D18B-4E4C-A462-5470AD6593FB}">
      <dgm:prSet/>
      <dgm:spPr/>
      <dgm:t>
        <a:bodyPr/>
        <a:lstStyle/>
        <a:p>
          <a:endParaRPr lang="es-ES" sz="1400">
            <a:solidFill>
              <a:schemeClr val="tx1"/>
            </a:solidFill>
          </a:endParaRPr>
        </a:p>
      </dgm:t>
    </dgm:pt>
    <dgm:pt modelId="{E6FD5F5E-A59A-4B63-BB0A-629709995DF1}">
      <dgm:prSet custT="1"/>
      <dgm:spPr>
        <a:xfrm rot="5400000">
          <a:off x="6416459" y="-2904289"/>
          <a:ext cx="1698041" cy="7931237"/>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pPr rtl="0"/>
          <a:r>
            <a:rPr lang="es-ES" sz="1400" dirty="0">
              <a:solidFill>
                <a:schemeClr val="tx1"/>
              </a:solidFill>
              <a:latin typeface="Calibri" panose="020F0502020204030204"/>
              <a:ea typeface="+mn-ea"/>
              <a:cs typeface="+mn-cs"/>
            </a:rPr>
            <a:t>Mañana: colegio INEM de Kennedy- jornada en tu zapatos</a:t>
          </a:r>
          <a:endParaRPr lang="es-CO" sz="1400" dirty="0">
            <a:solidFill>
              <a:schemeClr val="tx1"/>
            </a:solidFill>
            <a:latin typeface="Calibri" panose="020F0502020204030204"/>
            <a:ea typeface="+mn-ea"/>
            <a:cs typeface="+mn-cs"/>
          </a:endParaRPr>
        </a:p>
      </dgm:t>
    </dgm:pt>
    <dgm:pt modelId="{82BB52D4-A5D8-40E6-9BA2-5E22E2CACD66}" type="parTrans" cxnId="{1D8524D2-CE35-4DBE-806E-146DEC4CC4FB}">
      <dgm:prSet/>
      <dgm:spPr/>
      <dgm:t>
        <a:bodyPr/>
        <a:lstStyle/>
        <a:p>
          <a:endParaRPr lang="es-ES" sz="1400">
            <a:solidFill>
              <a:schemeClr val="tx1"/>
            </a:solidFill>
          </a:endParaRPr>
        </a:p>
      </dgm:t>
    </dgm:pt>
    <dgm:pt modelId="{274A36AE-4DD7-4C07-A802-847A1262D46F}" type="sibTrans" cxnId="{1D8524D2-CE35-4DBE-806E-146DEC4CC4FB}">
      <dgm:prSet/>
      <dgm:spPr/>
      <dgm:t>
        <a:bodyPr/>
        <a:lstStyle/>
        <a:p>
          <a:endParaRPr lang="es-ES" sz="1400">
            <a:solidFill>
              <a:schemeClr val="tx1"/>
            </a:solidFill>
          </a:endParaRPr>
        </a:p>
      </dgm:t>
    </dgm:pt>
    <dgm:pt modelId="{1E1D1765-2D04-46F9-9524-A8AC6C9BF81F}">
      <dgm:prSet custT="1"/>
      <dgm:spPr>
        <a:xfrm rot="5400000">
          <a:off x="6416459" y="-2904289"/>
          <a:ext cx="1698041" cy="7931237"/>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pPr rtl="0"/>
          <a:r>
            <a:rPr lang="es-ES" sz="1400" dirty="0">
              <a:solidFill>
                <a:schemeClr val="tx1"/>
              </a:solidFill>
              <a:latin typeface="Calibri" panose="020F0502020204030204"/>
              <a:ea typeface="+mn-ea"/>
              <a:cs typeface="+mn-cs"/>
            </a:rPr>
            <a:t>Tarde: Bucaramanga.(acompañamiento a Comité de Convivencia departamental o municipal) </a:t>
          </a:r>
          <a:endParaRPr lang="es-CO" sz="1400" dirty="0">
            <a:solidFill>
              <a:schemeClr val="tx1"/>
            </a:solidFill>
            <a:latin typeface="Calibri" panose="020F0502020204030204"/>
            <a:ea typeface="+mn-ea"/>
            <a:cs typeface="+mn-cs"/>
          </a:endParaRPr>
        </a:p>
      </dgm:t>
    </dgm:pt>
    <dgm:pt modelId="{F4218950-16B8-4E42-A632-21D27E988D0B}" type="parTrans" cxnId="{54357D25-D58E-42F1-95D1-51F6F7F1E461}">
      <dgm:prSet/>
      <dgm:spPr/>
      <dgm:t>
        <a:bodyPr/>
        <a:lstStyle/>
        <a:p>
          <a:endParaRPr lang="es-ES" sz="1400">
            <a:solidFill>
              <a:schemeClr val="tx1"/>
            </a:solidFill>
          </a:endParaRPr>
        </a:p>
      </dgm:t>
    </dgm:pt>
    <dgm:pt modelId="{671C90D2-4102-46A8-AC84-BD781779A924}" type="sibTrans" cxnId="{54357D25-D58E-42F1-95D1-51F6F7F1E461}">
      <dgm:prSet/>
      <dgm:spPr/>
      <dgm:t>
        <a:bodyPr/>
        <a:lstStyle/>
        <a:p>
          <a:endParaRPr lang="es-ES" sz="1400">
            <a:solidFill>
              <a:schemeClr val="tx1"/>
            </a:solidFill>
          </a:endParaRPr>
        </a:p>
      </dgm:t>
    </dgm:pt>
    <dgm:pt modelId="{DFE84B02-7B70-4E1B-9266-D17BD949CD99}">
      <dgm:prSet custT="1"/>
      <dgm:spPr>
        <a:xfrm>
          <a:off x="125916" y="2228732"/>
          <a:ext cx="3053607" cy="2122552"/>
        </a:xfrm>
        <a:prstGeom prst="round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r>
            <a:rPr lang="es-ES" sz="3200" dirty="0" smtClean="0">
              <a:solidFill>
                <a:schemeClr val="tx1"/>
              </a:solidFill>
              <a:latin typeface="Calibri" panose="020F0502020204030204"/>
              <a:ea typeface="+mn-ea"/>
              <a:cs typeface="+mn-cs"/>
            </a:rPr>
            <a:t>Día 2- mayo 3</a:t>
          </a:r>
          <a:endParaRPr lang="es-CO" sz="3200" dirty="0">
            <a:solidFill>
              <a:schemeClr val="tx1"/>
            </a:solidFill>
            <a:latin typeface="Calibri" panose="020F0502020204030204"/>
            <a:ea typeface="+mn-ea"/>
            <a:cs typeface="+mn-cs"/>
          </a:endParaRPr>
        </a:p>
      </dgm:t>
    </dgm:pt>
    <dgm:pt modelId="{3895006A-50CB-4527-AD14-A6A63C66362C}" type="parTrans" cxnId="{3297313D-F2BE-4EFE-B111-A1B6C06ADD2D}">
      <dgm:prSet/>
      <dgm:spPr/>
      <dgm:t>
        <a:bodyPr/>
        <a:lstStyle/>
        <a:p>
          <a:endParaRPr lang="es-ES" sz="1400">
            <a:solidFill>
              <a:schemeClr val="tx1"/>
            </a:solidFill>
          </a:endParaRPr>
        </a:p>
      </dgm:t>
    </dgm:pt>
    <dgm:pt modelId="{C4F95E03-3BFF-4FA2-A7D1-8A07B1DBAD2D}" type="sibTrans" cxnId="{3297313D-F2BE-4EFE-B111-A1B6C06ADD2D}">
      <dgm:prSet/>
      <dgm:spPr/>
      <dgm:t>
        <a:bodyPr/>
        <a:lstStyle/>
        <a:p>
          <a:endParaRPr lang="es-ES" sz="1400">
            <a:solidFill>
              <a:schemeClr val="tx1"/>
            </a:solidFill>
          </a:endParaRPr>
        </a:p>
      </dgm:t>
    </dgm:pt>
    <dgm:pt modelId="{2D02EDD2-B1A9-441D-A705-49012FA0DD53}">
      <dgm:prSet custT="1"/>
      <dgm:spPr>
        <a:xfrm rot="5400000">
          <a:off x="6362703" y="-742191"/>
          <a:ext cx="1698041" cy="8064400"/>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rtl="0"/>
          <a:r>
            <a:rPr lang="es-ES" sz="1400" dirty="0">
              <a:solidFill>
                <a:schemeClr val="tx1"/>
              </a:solidFill>
              <a:latin typeface="Calibri" panose="020F0502020204030204"/>
              <a:ea typeface="+mn-ea"/>
              <a:cs typeface="+mn-cs"/>
            </a:rPr>
            <a:t>Mañana: Barranquilla  -Acompañamiento actividades y o Comité en colegio </a:t>
          </a:r>
          <a:endParaRPr lang="es-CO" sz="1400" dirty="0">
            <a:solidFill>
              <a:schemeClr val="tx1"/>
            </a:solidFill>
            <a:latin typeface="Calibri" panose="020F0502020204030204"/>
            <a:ea typeface="+mn-ea"/>
            <a:cs typeface="+mn-cs"/>
          </a:endParaRPr>
        </a:p>
      </dgm:t>
    </dgm:pt>
    <dgm:pt modelId="{6950B45A-4257-4D48-9783-49100AAFEDE5}" type="parTrans" cxnId="{35D6E3EF-CBBA-4B83-ACC3-7E9077026EAB}">
      <dgm:prSet/>
      <dgm:spPr/>
      <dgm:t>
        <a:bodyPr/>
        <a:lstStyle/>
        <a:p>
          <a:endParaRPr lang="es-ES" sz="1400">
            <a:solidFill>
              <a:schemeClr val="tx1"/>
            </a:solidFill>
          </a:endParaRPr>
        </a:p>
      </dgm:t>
    </dgm:pt>
    <dgm:pt modelId="{D959C6F1-EDDB-4A9C-9320-D4EA009A95AE}" type="sibTrans" cxnId="{35D6E3EF-CBBA-4B83-ACC3-7E9077026EAB}">
      <dgm:prSet/>
      <dgm:spPr/>
      <dgm:t>
        <a:bodyPr/>
        <a:lstStyle/>
        <a:p>
          <a:endParaRPr lang="es-ES" sz="1400">
            <a:solidFill>
              <a:schemeClr val="tx1"/>
            </a:solidFill>
          </a:endParaRPr>
        </a:p>
      </dgm:t>
    </dgm:pt>
    <dgm:pt modelId="{BB6131C5-9B86-454A-B511-3090B1F340AA}">
      <dgm:prSet custT="1"/>
      <dgm:spPr>
        <a:xfrm rot="5400000">
          <a:off x="6362703" y="-742191"/>
          <a:ext cx="1698041" cy="8064400"/>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rtl="0"/>
          <a:r>
            <a:rPr lang="es-ES" sz="1400" dirty="0">
              <a:solidFill>
                <a:schemeClr val="tx1"/>
              </a:solidFill>
              <a:latin typeface="Calibri" panose="020F0502020204030204"/>
              <a:ea typeface="+mn-ea"/>
              <a:cs typeface="+mn-cs"/>
            </a:rPr>
            <a:t>Tarde: Santa Marta – Acompañamiento a actividades y o Comité territorial. </a:t>
          </a:r>
          <a:endParaRPr lang="es-CO" sz="1400" dirty="0">
            <a:solidFill>
              <a:schemeClr val="tx1"/>
            </a:solidFill>
            <a:latin typeface="Calibri" panose="020F0502020204030204"/>
            <a:ea typeface="+mn-ea"/>
            <a:cs typeface="+mn-cs"/>
          </a:endParaRPr>
        </a:p>
      </dgm:t>
    </dgm:pt>
    <dgm:pt modelId="{DCBAA12B-4060-401E-91E2-5037BA36B152}" type="parTrans" cxnId="{0213C460-B38C-4C2A-8474-9BE68D4D3B10}">
      <dgm:prSet/>
      <dgm:spPr/>
      <dgm:t>
        <a:bodyPr/>
        <a:lstStyle/>
        <a:p>
          <a:endParaRPr lang="es-ES" sz="1400">
            <a:solidFill>
              <a:schemeClr val="tx1"/>
            </a:solidFill>
          </a:endParaRPr>
        </a:p>
      </dgm:t>
    </dgm:pt>
    <dgm:pt modelId="{618F85CC-3EFB-497A-819C-45CB1266BF9F}" type="sibTrans" cxnId="{0213C460-B38C-4C2A-8474-9BE68D4D3B10}">
      <dgm:prSet/>
      <dgm:spPr/>
      <dgm:t>
        <a:bodyPr/>
        <a:lstStyle/>
        <a:p>
          <a:endParaRPr lang="es-ES" sz="1400">
            <a:solidFill>
              <a:schemeClr val="tx1"/>
            </a:solidFill>
          </a:endParaRPr>
        </a:p>
      </dgm:t>
    </dgm:pt>
    <dgm:pt modelId="{81AFD2EB-415E-4E1F-94F7-8A06582AED82}" type="pres">
      <dgm:prSet presAssocID="{BD289EA2-59D2-4F63-B3FB-34C57C25BF36}" presName="Name0" presStyleCnt="0">
        <dgm:presLayoutVars>
          <dgm:dir/>
          <dgm:animLvl val="lvl"/>
          <dgm:resizeHandles val="exact"/>
        </dgm:presLayoutVars>
      </dgm:prSet>
      <dgm:spPr/>
      <dgm:t>
        <a:bodyPr/>
        <a:lstStyle/>
        <a:p>
          <a:endParaRPr lang="es-ES"/>
        </a:p>
      </dgm:t>
    </dgm:pt>
    <dgm:pt modelId="{E8ECA738-E676-4DC8-AA64-D75C88CF374B}" type="pres">
      <dgm:prSet presAssocID="{3D512019-76AE-4D6C-8A45-9F45F55F2F80}" presName="linNode" presStyleCnt="0"/>
      <dgm:spPr/>
    </dgm:pt>
    <dgm:pt modelId="{27F4380D-7589-4B8F-87C1-81736DD190E9}" type="pres">
      <dgm:prSet presAssocID="{3D512019-76AE-4D6C-8A45-9F45F55F2F80}" presName="parentText" presStyleLbl="node1" presStyleIdx="0" presStyleCnt="2" custScaleX="77543">
        <dgm:presLayoutVars>
          <dgm:chMax val="1"/>
          <dgm:bulletEnabled val="1"/>
        </dgm:presLayoutVars>
      </dgm:prSet>
      <dgm:spPr/>
      <dgm:t>
        <a:bodyPr/>
        <a:lstStyle/>
        <a:p>
          <a:endParaRPr lang="es-ES"/>
        </a:p>
      </dgm:t>
    </dgm:pt>
    <dgm:pt modelId="{A1F2520E-F5F1-4D94-B0FF-A4C3AE463EC4}" type="pres">
      <dgm:prSet presAssocID="{3D512019-76AE-4D6C-8A45-9F45F55F2F80}" presName="descendantText" presStyleLbl="alignAccFollowNode1" presStyleIdx="0" presStyleCnt="2" custScaleX="108995">
        <dgm:presLayoutVars>
          <dgm:bulletEnabled val="1"/>
        </dgm:presLayoutVars>
      </dgm:prSet>
      <dgm:spPr/>
      <dgm:t>
        <a:bodyPr/>
        <a:lstStyle/>
        <a:p>
          <a:endParaRPr lang="es-ES"/>
        </a:p>
      </dgm:t>
    </dgm:pt>
    <dgm:pt modelId="{2EF2A354-FBB3-48BE-B85F-E65BE4D56FD4}" type="pres">
      <dgm:prSet presAssocID="{1C8E09FA-1041-426F-B21F-D21D287F4CCA}" presName="sp" presStyleCnt="0"/>
      <dgm:spPr/>
    </dgm:pt>
    <dgm:pt modelId="{5DA96263-C605-412C-9633-50B4C40C5A17}" type="pres">
      <dgm:prSet presAssocID="{DFE84B02-7B70-4E1B-9266-D17BD949CD99}" presName="linNode" presStyleCnt="0"/>
      <dgm:spPr/>
    </dgm:pt>
    <dgm:pt modelId="{902FE1E4-425A-4A52-ACC0-EB9F9A002A3C}" type="pres">
      <dgm:prSet presAssocID="{DFE84B02-7B70-4E1B-9266-D17BD949CD99}" presName="parentText" presStyleLbl="node1" presStyleIdx="1" presStyleCnt="2" custScaleX="74603">
        <dgm:presLayoutVars>
          <dgm:chMax val="1"/>
          <dgm:bulletEnabled val="1"/>
        </dgm:presLayoutVars>
      </dgm:prSet>
      <dgm:spPr/>
      <dgm:t>
        <a:bodyPr/>
        <a:lstStyle/>
        <a:p>
          <a:endParaRPr lang="es-ES"/>
        </a:p>
      </dgm:t>
    </dgm:pt>
    <dgm:pt modelId="{23C0C46C-A2C0-4B4B-A779-B59D79960B8B}" type="pres">
      <dgm:prSet presAssocID="{DFE84B02-7B70-4E1B-9266-D17BD949CD99}" presName="descendantText" presStyleLbl="alignAccFollowNode1" presStyleIdx="1" presStyleCnt="2" custScaleX="110825">
        <dgm:presLayoutVars>
          <dgm:bulletEnabled val="1"/>
        </dgm:presLayoutVars>
      </dgm:prSet>
      <dgm:spPr/>
      <dgm:t>
        <a:bodyPr/>
        <a:lstStyle/>
        <a:p>
          <a:endParaRPr lang="es-ES"/>
        </a:p>
      </dgm:t>
    </dgm:pt>
  </dgm:ptLst>
  <dgm:cxnLst>
    <dgm:cxn modelId="{35D6E3EF-CBBA-4B83-ACC3-7E9077026EAB}" srcId="{DFE84B02-7B70-4E1B-9266-D17BD949CD99}" destId="{2D02EDD2-B1A9-441D-A705-49012FA0DD53}" srcOrd="0" destOrd="0" parTransId="{6950B45A-4257-4D48-9783-49100AAFEDE5}" sibTransId="{D959C6F1-EDDB-4A9C-9320-D4EA009A95AE}"/>
    <dgm:cxn modelId="{5C3F7577-6244-48AA-A791-619CC97CD041}" type="presOf" srcId="{BD289EA2-59D2-4F63-B3FB-34C57C25BF36}" destId="{81AFD2EB-415E-4E1F-94F7-8A06582AED82}" srcOrd="0" destOrd="0" presId="urn:microsoft.com/office/officeart/2005/8/layout/vList5"/>
    <dgm:cxn modelId="{1D8524D2-CE35-4DBE-806E-146DEC4CC4FB}" srcId="{3D512019-76AE-4D6C-8A45-9F45F55F2F80}" destId="{E6FD5F5E-A59A-4B63-BB0A-629709995DF1}" srcOrd="0" destOrd="0" parTransId="{82BB52D4-A5D8-40E6-9BA2-5E22E2CACD66}" sibTransId="{274A36AE-4DD7-4C07-A802-847A1262D46F}"/>
    <dgm:cxn modelId="{CE864DCA-D18B-4E4C-A462-5470AD6593FB}" srcId="{BD289EA2-59D2-4F63-B3FB-34C57C25BF36}" destId="{3D512019-76AE-4D6C-8A45-9F45F55F2F80}" srcOrd="0" destOrd="0" parTransId="{C6A62607-1BB6-4868-A087-A606E9105F9F}" sibTransId="{1C8E09FA-1041-426F-B21F-D21D287F4CCA}"/>
    <dgm:cxn modelId="{8FA2E1BA-218A-4C6E-85B8-1C337C585B8A}" type="presOf" srcId="{E6FD5F5E-A59A-4B63-BB0A-629709995DF1}" destId="{A1F2520E-F5F1-4D94-B0FF-A4C3AE463EC4}" srcOrd="0" destOrd="0" presId="urn:microsoft.com/office/officeart/2005/8/layout/vList5"/>
    <dgm:cxn modelId="{805F0191-D908-4A98-8DB8-CC7F5176ED51}" type="presOf" srcId="{BB6131C5-9B86-454A-B511-3090B1F340AA}" destId="{23C0C46C-A2C0-4B4B-A779-B59D79960B8B}" srcOrd="0" destOrd="1" presId="urn:microsoft.com/office/officeart/2005/8/layout/vList5"/>
    <dgm:cxn modelId="{54357D25-D58E-42F1-95D1-51F6F7F1E461}" srcId="{3D512019-76AE-4D6C-8A45-9F45F55F2F80}" destId="{1E1D1765-2D04-46F9-9524-A8AC6C9BF81F}" srcOrd="1" destOrd="0" parTransId="{F4218950-16B8-4E42-A632-21D27E988D0B}" sibTransId="{671C90D2-4102-46A8-AC84-BD781779A924}"/>
    <dgm:cxn modelId="{AC815798-42F6-45FB-87D9-5C05DA522909}" type="presOf" srcId="{3D512019-76AE-4D6C-8A45-9F45F55F2F80}" destId="{27F4380D-7589-4B8F-87C1-81736DD190E9}" srcOrd="0" destOrd="0" presId="urn:microsoft.com/office/officeart/2005/8/layout/vList5"/>
    <dgm:cxn modelId="{006EF49B-6C22-44C4-95B8-6A843C7CFA4E}" type="presOf" srcId="{2D02EDD2-B1A9-441D-A705-49012FA0DD53}" destId="{23C0C46C-A2C0-4B4B-A779-B59D79960B8B}" srcOrd="0" destOrd="0" presId="urn:microsoft.com/office/officeart/2005/8/layout/vList5"/>
    <dgm:cxn modelId="{0213C460-B38C-4C2A-8474-9BE68D4D3B10}" srcId="{DFE84B02-7B70-4E1B-9266-D17BD949CD99}" destId="{BB6131C5-9B86-454A-B511-3090B1F340AA}" srcOrd="1" destOrd="0" parTransId="{DCBAA12B-4060-401E-91E2-5037BA36B152}" sibTransId="{618F85CC-3EFB-497A-819C-45CB1266BF9F}"/>
    <dgm:cxn modelId="{13D4BFE2-1EEE-44EC-982D-970010DDCF9D}" type="presOf" srcId="{DFE84B02-7B70-4E1B-9266-D17BD949CD99}" destId="{902FE1E4-425A-4A52-ACC0-EB9F9A002A3C}" srcOrd="0" destOrd="0" presId="urn:microsoft.com/office/officeart/2005/8/layout/vList5"/>
    <dgm:cxn modelId="{5EEE5E3D-DBDF-45F5-B5B9-17BB171A3AA0}" type="presOf" srcId="{1E1D1765-2D04-46F9-9524-A8AC6C9BF81F}" destId="{A1F2520E-F5F1-4D94-B0FF-A4C3AE463EC4}" srcOrd="0" destOrd="1" presId="urn:microsoft.com/office/officeart/2005/8/layout/vList5"/>
    <dgm:cxn modelId="{3297313D-F2BE-4EFE-B111-A1B6C06ADD2D}" srcId="{BD289EA2-59D2-4F63-B3FB-34C57C25BF36}" destId="{DFE84B02-7B70-4E1B-9266-D17BD949CD99}" srcOrd="1" destOrd="0" parTransId="{3895006A-50CB-4527-AD14-A6A63C66362C}" sibTransId="{C4F95E03-3BFF-4FA2-A7D1-8A07B1DBAD2D}"/>
    <dgm:cxn modelId="{2E55986B-F6EC-4405-8CF7-D765B31A9557}" type="presParOf" srcId="{81AFD2EB-415E-4E1F-94F7-8A06582AED82}" destId="{E8ECA738-E676-4DC8-AA64-D75C88CF374B}" srcOrd="0" destOrd="0" presId="urn:microsoft.com/office/officeart/2005/8/layout/vList5"/>
    <dgm:cxn modelId="{F3A5C03B-2348-489D-9078-EFEB865A935B}" type="presParOf" srcId="{E8ECA738-E676-4DC8-AA64-D75C88CF374B}" destId="{27F4380D-7589-4B8F-87C1-81736DD190E9}" srcOrd="0" destOrd="0" presId="urn:microsoft.com/office/officeart/2005/8/layout/vList5"/>
    <dgm:cxn modelId="{6BE5059D-4D24-4D9E-B402-C8DC4A385C7F}" type="presParOf" srcId="{E8ECA738-E676-4DC8-AA64-D75C88CF374B}" destId="{A1F2520E-F5F1-4D94-B0FF-A4C3AE463EC4}" srcOrd="1" destOrd="0" presId="urn:microsoft.com/office/officeart/2005/8/layout/vList5"/>
    <dgm:cxn modelId="{33CCCCDC-A3C5-42EF-9849-737C6725662C}" type="presParOf" srcId="{81AFD2EB-415E-4E1F-94F7-8A06582AED82}" destId="{2EF2A354-FBB3-48BE-B85F-E65BE4D56FD4}" srcOrd="1" destOrd="0" presId="urn:microsoft.com/office/officeart/2005/8/layout/vList5"/>
    <dgm:cxn modelId="{4BB41585-74DD-475E-8A7C-8C29B8C3A1C8}" type="presParOf" srcId="{81AFD2EB-415E-4E1F-94F7-8A06582AED82}" destId="{5DA96263-C605-412C-9633-50B4C40C5A17}" srcOrd="2" destOrd="0" presId="urn:microsoft.com/office/officeart/2005/8/layout/vList5"/>
    <dgm:cxn modelId="{A5AA0F1B-A1ED-4F8F-BF24-E164F4341478}" type="presParOf" srcId="{5DA96263-C605-412C-9633-50B4C40C5A17}" destId="{902FE1E4-425A-4A52-ACC0-EB9F9A002A3C}" srcOrd="0" destOrd="0" presId="urn:microsoft.com/office/officeart/2005/8/layout/vList5"/>
    <dgm:cxn modelId="{829E44EF-7362-4369-9CDF-87A6ACE5A925}" type="presParOf" srcId="{5DA96263-C605-412C-9633-50B4C40C5A17}" destId="{23C0C46C-A2C0-4B4B-A779-B59D79960B8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5141C2-7609-443D-A3C6-A76AC28D30D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CO"/>
        </a:p>
      </dgm:t>
    </dgm:pt>
    <dgm:pt modelId="{89C9D641-5C81-4901-8C5E-4A5B14AD2EDF}">
      <dgm:prSet custT="1"/>
      <dgm:spPr/>
      <dgm:t>
        <a:bodyPr/>
        <a:lstStyle/>
        <a:p>
          <a:pPr rtl="0"/>
          <a:r>
            <a:rPr lang="es-CO" sz="2000" dirty="0" smtClean="0">
              <a:solidFill>
                <a:schemeClr val="tx1"/>
              </a:solidFill>
            </a:rPr>
            <a:t>Antioquia</a:t>
          </a:r>
          <a:endParaRPr lang="es-CO" sz="2000" dirty="0">
            <a:solidFill>
              <a:schemeClr val="tx1"/>
            </a:solidFill>
          </a:endParaRPr>
        </a:p>
      </dgm:t>
    </dgm:pt>
    <dgm:pt modelId="{DEB50C88-F67B-42CA-947F-5CB28F6D4A63}" type="parTrans" cxnId="{E2FEB0A6-79AD-4044-BC86-0583BB525D2A}">
      <dgm:prSet/>
      <dgm:spPr/>
      <dgm:t>
        <a:bodyPr/>
        <a:lstStyle/>
        <a:p>
          <a:endParaRPr lang="es-CO" sz="1100">
            <a:solidFill>
              <a:schemeClr val="tx1"/>
            </a:solidFill>
          </a:endParaRPr>
        </a:p>
      </dgm:t>
    </dgm:pt>
    <dgm:pt modelId="{625E48A0-0B01-47A2-AD61-82FA05538178}" type="sibTrans" cxnId="{E2FEB0A6-79AD-4044-BC86-0583BB525D2A}">
      <dgm:prSet/>
      <dgm:spPr/>
      <dgm:t>
        <a:bodyPr/>
        <a:lstStyle/>
        <a:p>
          <a:endParaRPr lang="es-CO" sz="1100">
            <a:solidFill>
              <a:schemeClr val="tx1"/>
            </a:solidFill>
          </a:endParaRPr>
        </a:p>
      </dgm:t>
    </dgm:pt>
    <dgm:pt modelId="{9ADD617B-B64F-44E0-92FA-C4FA6FB3F331}">
      <dgm:prSet custT="1"/>
      <dgm:spPr/>
      <dgm:t>
        <a:bodyPr/>
        <a:lstStyle/>
        <a:p>
          <a:pPr rtl="0"/>
          <a:r>
            <a:rPr lang="es-CO" sz="2000" dirty="0" smtClean="0">
              <a:solidFill>
                <a:schemeClr val="tx1"/>
              </a:solidFill>
            </a:rPr>
            <a:t>Boyacá</a:t>
          </a:r>
          <a:endParaRPr lang="es-CO" sz="2000" dirty="0">
            <a:solidFill>
              <a:schemeClr val="tx1"/>
            </a:solidFill>
          </a:endParaRPr>
        </a:p>
      </dgm:t>
    </dgm:pt>
    <dgm:pt modelId="{F4534DCD-677C-4E6C-8FF1-4B1DE1CDF257}" type="parTrans" cxnId="{F0D2A43C-6180-4126-8544-CE3CBF0C2C5C}">
      <dgm:prSet/>
      <dgm:spPr/>
      <dgm:t>
        <a:bodyPr/>
        <a:lstStyle/>
        <a:p>
          <a:endParaRPr lang="es-CO" sz="1100">
            <a:solidFill>
              <a:schemeClr val="tx1"/>
            </a:solidFill>
          </a:endParaRPr>
        </a:p>
      </dgm:t>
    </dgm:pt>
    <dgm:pt modelId="{A8F3BB83-8A55-472F-8CC1-1CED2C493708}" type="sibTrans" cxnId="{F0D2A43C-6180-4126-8544-CE3CBF0C2C5C}">
      <dgm:prSet/>
      <dgm:spPr/>
      <dgm:t>
        <a:bodyPr/>
        <a:lstStyle/>
        <a:p>
          <a:endParaRPr lang="es-CO" sz="1100">
            <a:solidFill>
              <a:schemeClr val="tx1"/>
            </a:solidFill>
          </a:endParaRPr>
        </a:p>
      </dgm:t>
    </dgm:pt>
    <dgm:pt modelId="{987B0A6C-7C1B-459B-8B2A-829E25035B69}">
      <dgm:prSet custT="1"/>
      <dgm:spPr/>
      <dgm:t>
        <a:bodyPr/>
        <a:lstStyle/>
        <a:p>
          <a:pPr rtl="0"/>
          <a:r>
            <a:rPr lang="es-CO" sz="2000" dirty="0" smtClean="0">
              <a:solidFill>
                <a:schemeClr val="tx1"/>
              </a:solidFill>
            </a:rPr>
            <a:t>Valle del Cauca</a:t>
          </a:r>
          <a:endParaRPr lang="es-CO" sz="2000" dirty="0">
            <a:solidFill>
              <a:schemeClr val="tx1"/>
            </a:solidFill>
          </a:endParaRPr>
        </a:p>
      </dgm:t>
    </dgm:pt>
    <dgm:pt modelId="{8E9E016D-98BB-4A3C-A084-19FAEAD11710}" type="parTrans" cxnId="{A4194ED8-69F5-496D-A188-06592F30EF2E}">
      <dgm:prSet/>
      <dgm:spPr/>
      <dgm:t>
        <a:bodyPr/>
        <a:lstStyle/>
        <a:p>
          <a:endParaRPr lang="es-CO" sz="1100">
            <a:solidFill>
              <a:schemeClr val="tx1"/>
            </a:solidFill>
          </a:endParaRPr>
        </a:p>
      </dgm:t>
    </dgm:pt>
    <dgm:pt modelId="{1C3886E5-04F4-440B-B8B6-0A3B56B65594}" type="sibTrans" cxnId="{A4194ED8-69F5-496D-A188-06592F30EF2E}">
      <dgm:prSet/>
      <dgm:spPr/>
      <dgm:t>
        <a:bodyPr/>
        <a:lstStyle/>
        <a:p>
          <a:endParaRPr lang="es-CO" sz="1100">
            <a:solidFill>
              <a:schemeClr val="tx1"/>
            </a:solidFill>
          </a:endParaRPr>
        </a:p>
      </dgm:t>
    </dgm:pt>
    <dgm:pt modelId="{247C51D5-0AC3-44EE-A404-3A4E37D4B7C9}">
      <dgm:prSet custT="1"/>
      <dgm:spPr/>
      <dgm:t>
        <a:bodyPr/>
        <a:lstStyle/>
        <a:p>
          <a:pPr rtl="0"/>
          <a:r>
            <a:rPr lang="es-CO" sz="2000" dirty="0" smtClean="0">
              <a:solidFill>
                <a:schemeClr val="tx1"/>
              </a:solidFill>
            </a:rPr>
            <a:t>Putumayo </a:t>
          </a:r>
          <a:endParaRPr lang="es-CO" sz="2000" dirty="0">
            <a:solidFill>
              <a:schemeClr val="tx1"/>
            </a:solidFill>
          </a:endParaRPr>
        </a:p>
      </dgm:t>
    </dgm:pt>
    <dgm:pt modelId="{AE3834C2-21E4-4C7E-8DC7-82A15285DDAE}" type="parTrans" cxnId="{219629E5-312B-444D-A518-1A8847675128}">
      <dgm:prSet/>
      <dgm:spPr/>
      <dgm:t>
        <a:bodyPr/>
        <a:lstStyle/>
        <a:p>
          <a:endParaRPr lang="es-CO" sz="1100">
            <a:solidFill>
              <a:schemeClr val="tx1"/>
            </a:solidFill>
          </a:endParaRPr>
        </a:p>
      </dgm:t>
    </dgm:pt>
    <dgm:pt modelId="{EC40B6E3-F7EA-453B-BC99-FC0F162DB698}" type="sibTrans" cxnId="{219629E5-312B-444D-A518-1A8847675128}">
      <dgm:prSet/>
      <dgm:spPr/>
      <dgm:t>
        <a:bodyPr/>
        <a:lstStyle/>
        <a:p>
          <a:endParaRPr lang="es-CO" sz="1100">
            <a:solidFill>
              <a:schemeClr val="tx1"/>
            </a:solidFill>
          </a:endParaRPr>
        </a:p>
      </dgm:t>
    </dgm:pt>
    <dgm:pt modelId="{58EB4F22-C40F-45C1-82CB-723614904F78}">
      <dgm:prSet custT="1"/>
      <dgm:spPr/>
      <dgm:t>
        <a:bodyPr/>
        <a:lstStyle/>
        <a:p>
          <a:pPr rtl="0"/>
          <a:r>
            <a:rPr lang="es-CO" sz="2000" smtClean="0">
              <a:solidFill>
                <a:schemeClr val="tx1"/>
              </a:solidFill>
            </a:rPr>
            <a:t>Guaviare</a:t>
          </a:r>
          <a:endParaRPr lang="es-CO" sz="2000" dirty="0">
            <a:solidFill>
              <a:schemeClr val="tx1"/>
            </a:solidFill>
          </a:endParaRPr>
        </a:p>
      </dgm:t>
    </dgm:pt>
    <dgm:pt modelId="{EFB8AF68-D83A-4D5B-A92D-FE6271FF3B0C}" type="parTrans" cxnId="{10FCD23C-0D32-44DA-B83A-371977AA6AC7}">
      <dgm:prSet/>
      <dgm:spPr/>
      <dgm:t>
        <a:bodyPr/>
        <a:lstStyle/>
        <a:p>
          <a:endParaRPr lang="es-CO" sz="1100">
            <a:solidFill>
              <a:schemeClr val="tx1"/>
            </a:solidFill>
          </a:endParaRPr>
        </a:p>
      </dgm:t>
    </dgm:pt>
    <dgm:pt modelId="{B0EF73C1-90F8-47A2-BA19-7AFD814A6094}" type="sibTrans" cxnId="{10FCD23C-0D32-44DA-B83A-371977AA6AC7}">
      <dgm:prSet/>
      <dgm:spPr/>
      <dgm:t>
        <a:bodyPr/>
        <a:lstStyle/>
        <a:p>
          <a:endParaRPr lang="es-CO" sz="1100">
            <a:solidFill>
              <a:schemeClr val="tx1"/>
            </a:solidFill>
          </a:endParaRPr>
        </a:p>
      </dgm:t>
    </dgm:pt>
    <dgm:pt modelId="{6C2126E5-2280-4D1B-99E5-98CB01B31B4A}">
      <dgm:prSet custT="1"/>
      <dgm:spPr/>
      <dgm:t>
        <a:bodyPr/>
        <a:lstStyle/>
        <a:p>
          <a:pPr rtl="0"/>
          <a:r>
            <a:rPr lang="es-CO" sz="2000" smtClean="0">
              <a:solidFill>
                <a:schemeClr val="tx1"/>
              </a:solidFill>
            </a:rPr>
            <a:t>Norte de Santander</a:t>
          </a:r>
          <a:endParaRPr lang="es-CO" sz="2000">
            <a:solidFill>
              <a:schemeClr val="tx1"/>
            </a:solidFill>
          </a:endParaRPr>
        </a:p>
      </dgm:t>
    </dgm:pt>
    <dgm:pt modelId="{416E5478-30EC-4B61-AFFF-4F3BA02032B1}" type="parTrans" cxnId="{EDE343FA-5724-4AD8-8354-9837947B5833}">
      <dgm:prSet/>
      <dgm:spPr/>
      <dgm:t>
        <a:bodyPr/>
        <a:lstStyle/>
        <a:p>
          <a:endParaRPr lang="es-CO" sz="1100">
            <a:solidFill>
              <a:schemeClr val="tx1"/>
            </a:solidFill>
          </a:endParaRPr>
        </a:p>
      </dgm:t>
    </dgm:pt>
    <dgm:pt modelId="{338572BE-5E41-4938-BC70-9955C687FD5E}" type="sibTrans" cxnId="{EDE343FA-5724-4AD8-8354-9837947B5833}">
      <dgm:prSet/>
      <dgm:spPr/>
      <dgm:t>
        <a:bodyPr/>
        <a:lstStyle/>
        <a:p>
          <a:endParaRPr lang="es-CO" sz="1100">
            <a:solidFill>
              <a:schemeClr val="tx1"/>
            </a:solidFill>
          </a:endParaRPr>
        </a:p>
      </dgm:t>
    </dgm:pt>
    <dgm:pt modelId="{86CA83AC-6300-44CA-B5E1-5F7F31E1E47F}" type="pres">
      <dgm:prSet presAssocID="{5D5141C2-7609-443D-A3C6-A76AC28D30D4}" presName="diagram" presStyleCnt="0">
        <dgm:presLayoutVars>
          <dgm:dir/>
          <dgm:resizeHandles val="exact"/>
        </dgm:presLayoutVars>
      </dgm:prSet>
      <dgm:spPr/>
      <dgm:t>
        <a:bodyPr/>
        <a:lstStyle/>
        <a:p>
          <a:endParaRPr lang="es-ES"/>
        </a:p>
      </dgm:t>
    </dgm:pt>
    <dgm:pt modelId="{C0ED029E-31E2-4D88-94B4-DA0243313340}" type="pres">
      <dgm:prSet presAssocID="{89C9D641-5C81-4901-8C5E-4A5B14AD2EDF}" presName="node" presStyleLbl="node1" presStyleIdx="0" presStyleCnt="6">
        <dgm:presLayoutVars>
          <dgm:bulletEnabled val="1"/>
        </dgm:presLayoutVars>
      </dgm:prSet>
      <dgm:spPr/>
      <dgm:t>
        <a:bodyPr/>
        <a:lstStyle/>
        <a:p>
          <a:endParaRPr lang="es-CO"/>
        </a:p>
      </dgm:t>
    </dgm:pt>
    <dgm:pt modelId="{AE7D94C9-35B3-44FD-A594-4D4B0A464EC3}" type="pres">
      <dgm:prSet presAssocID="{625E48A0-0B01-47A2-AD61-82FA05538178}" presName="sibTrans" presStyleCnt="0"/>
      <dgm:spPr/>
    </dgm:pt>
    <dgm:pt modelId="{038327BD-0FD7-49E0-8544-F6E1AE941A98}" type="pres">
      <dgm:prSet presAssocID="{58EB4F22-C40F-45C1-82CB-723614904F78}" presName="node" presStyleLbl="node1" presStyleIdx="1" presStyleCnt="6">
        <dgm:presLayoutVars>
          <dgm:bulletEnabled val="1"/>
        </dgm:presLayoutVars>
      </dgm:prSet>
      <dgm:spPr/>
      <dgm:t>
        <a:bodyPr/>
        <a:lstStyle/>
        <a:p>
          <a:endParaRPr lang="es-CO"/>
        </a:p>
      </dgm:t>
    </dgm:pt>
    <dgm:pt modelId="{61AEBB32-A41F-468C-BA2A-150DDEA7D306}" type="pres">
      <dgm:prSet presAssocID="{B0EF73C1-90F8-47A2-BA19-7AFD814A6094}" presName="sibTrans" presStyleCnt="0"/>
      <dgm:spPr/>
    </dgm:pt>
    <dgm:pt modelId="{606B1294-5879-4EAB-AAC4-196E2E4A1EC4}" type="pres">
      <dgm:prSet presAssocID="{6C2126E5-2280-4D1B-99E5-98CB01B31B4A}" presName="node" presStyleLbl="node1" presStyleIdx="2" presStyleCnt="6">
        <dgm:presLayoutVars>
          <dgm:bulletEnabled val="1"/>
        </dgm:presLayoutVars>
      </dgm:prSet>
      <dgm:spPr/>
      <dgm:t>
        <a:bodyPr/>
        <a:lstStyle/>
        <a:p>
          <a:endParaRPr lang="es-CO"/>
        </a:p>
      </dgm:t>
    </dgm:pt>
    <dgm:pt modelId="{E6C77E29-C736-4667-A8DC-55EE73948289}" type="pres">
      <dgm:prSet presAssocID="{338572BE-5E41-4938-BC70-9955C687FD5E}" presName="sibTrans" presStyleCnt="0"/>
      <dgm:spPr/>
    </dgm:pt>
    <dgm:pt modelId="{2BE34746-E70A-4497-B799-70DB6447A513}" type="pres">
      <dgm:prSet presAssocID="{9ADD617B-B64F-44E0-92FA-C4FA6FB3F331}" presName="node" presStyleLbl="node1" presStyleIdx="3" presStyleCnt="6">
        <dgm:presLayoutVars>
          <dgm:bulletEnabled val="1"/>
        </dgm:presLayoutVars>
      </dgm:prSet>
      <dgm:spPr/>
      <dgm:t>
        <a:bodyPr/>
        <a:lstStyle/>
        <a:p>
          <a:endParaRPr lang="es-CO"/>
        </a:p>
      </dgm:t>
    </dgm:pt>
    <dgm:pt modelId="{6FA912CD-9C4C-4D55-8C5B-2A32D0F27E92}" type="pres">
      <dgm:prSet presAssocID="{A8F3BB83-8A55-472F-8CC1-1CED2C493708}" presName="sibTrans" presStyleCnt="0"/>
      <dgm:spPr/>
    </dgm:pt>
    <dgm:pt modelId="{F927D4A9-92B0-4245-A435-3B3F1B98774D}" type="pres">
      <dgm:prSet presAssocID="{987B0A6C-7C1B-459B-8B2A-829E25035B69}" presName="node" presStyleLbl="node1" presStyleIdx="4" presStyleCnt="6">
        <dgm:presLayoutVars>
          <dgm:bulletEnabled val="1"/>
        </dgm:presLayoutVars>
      </dgm:prSet>
      <dgm:spPr/>
      <dgm:t>
        <a:bodyPr/>
        <a:lstStyle/>
        <a:p>
          <a:endParaRPr lang="es-CO"/>
        </a:p>
      </dgm:t>
    </dgm:pt>
    <dgm:pt modelId="{DA75C08A-F6EF-4979-99D0-14F1D6B6F426}" type="pres">
      <dgm:prSet presAssocID="{1C3886E5-04F4-440B-B8B6-0A3B56B65594}" presName="sibTrans" presStyleCnt="0"/>
      <dgm:spPr/>
    </dgm:pt>
    <dgm:pt modelId="{45746D93-A8DC-4ED1-AA1F-EDD6AEDCC5D1}" type="pres">
      <dgm:prSet presAssocID="{247C51D5-0AC3-44EE-A404-3A4E37D4B7C9}" presName="node" presStyleLbl="node1" presStyleIdx="5" presStyleCnt="6">
        <dgm:presLayoutVars>
          <dgm:bulletEnabled val="1"/>
        </dgm:presLayoutVars>
      </dgm:prSet>
      <dgm:spPr/>
      <dgm:t>
        <a:bodyPr/>
        <a:lstStyle/>
        <a:p>
          <a:endParaRPr lang="es-ES"/>
        </a:p>
      </dgm:t>
    </dgm:pt>
  </dgm:ptLst>
  <dgm:cxnLst>
    <dgm:cxn modelId="{5CE8A45C-8E9A-489E-9C56-7B68EE943E49}" type="presOf" srcId="{89C9D641-5C81-4901-8C5E-4A5B14AD2EDF}" destId="{C0ED029E-31E2-4D88-94B4-DA0243313340}" srcOrd="0" destOrd="0" presId="urn:microsoft.com/office/officeart/2005/8/layout/default"/>
    <dgm:cxn modelId="{F88D2EF1-F9B3-4E2A-826A-0CF399A9229F}" type="presOf" srcId="{6C2126E5-2280-4D1B-99E5-98CB01B31B4A}" destId="{606B1294-5879-4EAB-AAC4-196E2E4A1EC4}" srcOrd="0" destOrd="0" presId="urn:microsoft.com/office/officeart/2005/8/layout/default"/>
    <dgm:cxn modelId="{F0D2A43C-6180-4126-8544-CE3CBF0C2C5C}" srcId="{5D5141C2-7609-443D-A3C6-A76AC28D30D4}" destId="{9ADD617B-B64F-44E0-92FA-C4FA6FB3F331}" srcOrd="3" destOrd="0" parTransId="{F4534DCD-677C-4E6C-8FF1-4B1DE1CDF257}" sibTransId="{A8F3BB83-8A55-472F-8CC1-1CED2C493708}"/>
    <dgm:cxn modelId="{A4194ED8-69F5-496D-A188-06592F30EF2E}" srcId="{5D5141C2-7609-443D-A3C6-A76AC28D30D4}" destId="{987B0A6C-7C1B-459B-8B2A-829E25035B69}" srcOrd="4" destOrd="0" parTransId="{8E9E016D-98BB-4A3C-A084-19FAEAD11710}" sibTransId="{1C3886E5-04F4-440B-B8B6-0A3B56B65594}"/>
    <dgm:cxn modelId="{EDE343FA-5724-4AD8-8354-9837947B5833}" srcId="{5D5141C2-7609-443D-A3C6-A76AC28D30D4}" destId="{6C2126E5-2280-4D1B-99E5-98CB01B31B4A}" srcOrd="2" destOrd="0" parTransId="{416E5478-30EC-4B61-AFFF-4F3BA02032B1}" sibTransId="{338572BE-5E41-4938-BC70-9955C687FD5E}"/>
    <dgm:cxn modelId="{A8FD8222-8A69-46A2-9101-37284F999BBD}" type="presOf" srcId="{58EB4F22-C40F-45C1-82CB-723614904F78}" destId="{038327BD-0FD7-49E0-8544-F6E1AE941A98}" srcOrd="0" destOrd="0" presId="urn:microsoft.com/office/officeart/2005/8/layout/default"/>
    <dgm:cxn modelId="{10FCD23C-0D32-44DA-B83A-371977AA6AC7}" srcId="{5D5141C2-7609-443D-A3C6-A76AC28D30D4}" destId="{58EB4F22-C40F-45C1-82CB-723614904F78}" srcOrd="1" destOrd="0" parTransId="{EFB8AF68-D83A-4D5B-A92D-FE6271FF3B0C}" sibTransId="{B0EF73C1-90F8-47A2-BA19-7AFD814A6094}"/>
    <dgm:cxn modelId="{453906F0-2851-44E6-82A5-38B6486D2E36}" type="presOf" srcId="{987B0A6C-7C1B-459B-8B2A-829E25035B69}" destId="{F927D4A9-92B0-4245-A435-3B3F1B98774D}" srcOrd="0" destOrd="0" presId="urn:microsoft.com/office/officeart/2005/8/layout/default"/>
    <dgm:cxn modelId="{219629E5-312B-444D-A518-1A8847675128}" srcId="{5D5141C2-7609-443D-A3C6-A76AC28D30D4}" destId="{247C51D5-0AC3-44EE-A404-3A4E37D4B7C9}" srcOrd="5" destOrd="0" parTransId="{AE3834C2-21E4-4C7E-8DC7-82A15285DDAE}" sibTransId="{EC40B6E3-F7EA-453B-BC99-FC0F162DB698}"/>
    <dgm:cxn modelId="{6438680F-47F3-4C51-82D8-089E2CF317B0}" type="presOf" srcId="{5D5141C2-7609-443D-A3C6-A76AC28D30D4}" destId="{86CA83AC-6300-44CA-B5E1-5F7F31E1E47F}" srcOrd="0" destOrd="0" presId="urn:microsoft.com/office/officeart/2005/8/layout/default"/>
    <dgm:cxn modelId="{E2FEB0A6-79AD-4044-BC86-0583BB525D2A}" srcId="{5D5141C2-7609-443D-A3C6-A76AC28D30D4}" destId="{89C9D641-5C81-4901-8C5E-4A5B14AD2EDF}" srcOrd="0" destOrd="0" parTransId="{DEB50C88-F67B-42CA-947F-5CB28F6D4A63}" sibTransId="{625E48A0-0B01-47A2-AD61-82FA05538178}"/>
    <dgm:cxn modelId="{8F135225-BA25-4D52-825C-416898C946ED}" type="presOf" srcId="{247C51D5-0AC3-44EE-A404-3A4E37D4B7C9}" destId="{45746D93-A8DC-4ED1-AA1F-EDD6AEDCC5D1}" srcOrd="0" destOrd="0" presId="urn:microsoft.com/office/officeart/2005/8/layout/default"/>
    <dgm:cxn modelId="{1494DBA2-571C-49B6-B6B4-2FA9C2D0F929}" type="presOf" srcId="{9ADD617B-B64F-44E0-92FA-C4FA6FB3F331}" destId="{2BE34746-E70A-4497-B799-70DB6447A513}" srcOrd="0" destOrd="0" presId="urn:microsoft.com/office/officeart/2005/8/layout/default"/>
    <dgm:cxn modelId="{9DEAF8E3-5FD8-4E6C-AD31-4EA98A1E2923}" type="presParOf" srcId="{86CA83AC-6300-44CA-B5E1-5F7F31E1E47F}" destId="{C0ED029E-31E2-4D88-94B4-DA0243313340}" srcOrd="0" destOrd="0" presId="urn:microsoft.com/office/officeart/2005/8/layout/default"/>
    <dgm:cxn modelId="{E9507841-AE6B-4580-86EE-DC390749D679}" type="presParOf" srcId="{86CA83AC-6300-44CA-B5E1-5F7F31E1E47F}" destId="{AE7D94C9-35B3-44FD-A594-4D4B0A464EC3}" srcOrd="1" destOrd="0" presId="urn:microsoft.com/office/officeart/2005/8/layout/default"/>
    <dgm:cxn modelId="{59447A31-91F8-493A-9750-F8F171A35EE8}" type="presParOf" srcId="{86CA83AC-6300-44CA-B5E1-5F7F31E1E47F}" destId="{038327BD-0FD7-49E0-8544-F6E1AE941A98}" srcOrd="2" destOrd="0" presId="urn:microsoft.com/office/officeart/2005/8/layout/default"/>
    <dgm:cxn modelId="{9CC270A9-9C2F-4C6F-8CEF-A8CF8629B03B}" type="presParOf" srcId="{86CA83AC-6300-44CA-B5E1-5F7F31E1E47F}" destId="{61AEBB32-A41F-468C-BA2A-150DDEA7D306}" srcOrd="3" destOrd="0" presId="urn:microsoft.com/office/officeart/2005/8/layout/default"/>
    <dgm:cxn modelId="{FED92892-DF8A-4E0A-8A84-014AFB006BBF}" type="presParOf" srcId="{86CA83AC-6300-44CA-B5E1-5F7F31E1E47F}" destId="{606B1294-5879-4EAB-AAC4-196E2E4A1EC4}" srcOrd="4" destOrd="0" presId="urn:microsoft.com/office/officeart/2005/8/layout/default"/>
    <dgm:cxn modelId="{6752732A-4818-4AFE-ABC7-50058544C7FC}" type="presParOf" srcId="{86CA83AC-6300-44CA-B5E1-5F7F31E1E47F}" destId="{E6C77E29-C736-4667-A8DC-55EE73948289}" srcOrd="5" destOrd="0" presId="urn:microsoft.com/office/officeart/2005/8/layout/default"/>
    <dgm:cxn modelId="{D26389F3-13E8-46FB-B8FB-DA3F8D6EC7D1}" type="presParOf" srcId="{86CA83AC-6300-44CA-B5E1-5F7F31E1E47F}" destId="{2BE34746-E70A-4497-B799-70DB6447A513}" srcOrd="6" destOrd="0" presId="urn:microsoft.com/office/officeart/2005/8/layout/default"/>
    <dgm:cxn modelId="{C1E8A6C6-D3B4-4FC0-B5FF-C4DF23714FE3}" type="presParOf" srcId="{86CA83AC-6300-44CA-B5E1-5F7F31E1E47F}" destId="{6FA912CD-9C4C-4D55-8C5B-2A32D0F27E92}" srcOrd="7" destOrd="0" presId="urn:microsoft.com/office/officeart/2005/8/layout/default"/>
    <dgm:cxn modelId="{EF0B46A4-C82E-401A-AE48-19ACEA0178D4}" type="presParOf" srcId="{86CA83AC-6300-44CA-B5E1-5F7F31E1E47F}" destId="{F927D4A9-92B0-4245-A435-3B3F1B98774D}" srcOrd="8" destOrd="0" presId="urn:microsoft.com/office/officeart/2005/8/layout/default"/>
    <dgm:cxn modelId="{5EA8FCAA-E674-4F20-8F37-B19200B56A55}" type="presParOf" srcId="{86CA83AC-6300-44CA-B5E1-5F7F31E1E47F}" destId="{DA75C08A-F6EF-4979-99D0-14F1D6B6F426}" srcOrd="9" destOrd="0" presId="urn:microsoft.com/office/officeart/2005/8/layout/default"/>
    <dgm:cxn modelId="{8BADCB98-4E5B-43A0-B0E9-BFB121DDCE85}" type="presParOf" srcId="{86CA83AC-6300-44CA-B5E1-5F7F31E1E47F}" destId="{45746D93-A8DC-4ED1-AA1F-EDD6AEDCC5D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28471-300F-4BDA-B452-55DF6189F0CF}" type="datetimeFigureOut">
              <a:rPr lang="es-CO" smtClean="0"/>
              <a:t>25/04/2018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74894-4EFE-4935-8F67-9C82989583A2}" type="slidenum">
              <a:rPr lang="es-CO" smtClean="0"/>
              <a:t>‹Nº›</a:t>
            </a:fld>
            <a:endParaRPr lang="es-CO"/>
          </a:p>
        </p:txBody>
      </p:sp>
    </p:spTree>
    <p:extLst>
      <p:ext uri="{BB962C8B-B14F-4D97-AF65-F5344CB8AC3E}">
        <p14:creationId xmlns:p14="http://schemas.microsoft.com/office/powerpoint/2010/main" val="20790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DD74894-4EFE-4935-8F67-9C82989583A2}" type="slidenum">
              <a:rPr lang="es-CO" smtClean="0"/>
              <a:t>1</a:t>
            </a:fld>
            <a:endParaRPr lang="es-CO"/>
          </a:p>
        </p:txBody>
      </p:sp>
    </p:spTree>
    <p:extLst>
      <p:ext uri="{BB962C8B-B14F-4D97-AF65-F5344CB8AC3E}">
        <p14:creationId xmlns:p14="http://schemas.microsoft.com/office/powerpoint/2010/main" val="40313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DD74894-4EFE-4935-8F67-9C82989583A2}" type="slidenum">
              <a:rPr lang="es-CO" smtClean="0"/>
              <a:t>2</a:t>
            </a:fld>
            <a:endParaRPr lang="es-CO"/>
          </a:p>
        </p:txBody>
      </p:sp>
    </p:spTree>
    <p:extLst>
      <p:ext uri="{BB962C8B-B14F-4D97-AF65-F5344CB8AC3E}">
        <p14:creationId xmlns:p14="http://schemas.microsoft.com/office/powerpoint/2010/main" val="228372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DD74894-4EFE-4935-8F67-9C82989583A2}" type="slidenum">
              <a:rPr lang="es-CO" smtClean="0"/>
              <a:t>4</a:t>
            </a:fld>
            <a:endParaRPr lang="es-CO"/>
          </a:p>
        </p:txBody>
      </p:sp>
    </p:spTree>
    <p:extLst>
      <p:ext uri="{BB962C8B-B14F-4D97-AF65-F5344CB8AC3E}">
        <p14:creationId xmlns:p14="http://schemas.microsoft.com/office/powerpoint/2010/main" val="195227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D74894-4EFE-4935-8F67-9C82989583A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58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DD74894-4EFE-4935-8F67-9C82989583A2}" type="slidenum">
              <a:rPr lang="es-CO" smtClean="0"/>
              <a:t>8</a:t>
            </a:fld>
            <a:endParaRPr lang="es-CO"/>
          </a:p>
        </p:txBody>
      </p:sp>
    </p:spTree>
    <p:extLst>
      <p:ext uri="{BB962C8B-B14F-4D97-AF65-F5344CB8AC3E}">
        <p14:creationId xmlns:p14="http://schemas.microsoft.com/office/powerpoint/2010/main" val="426862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DD74894-4EFE-4935-8F67-9C82989583A2}" type="slidenum">
              <a:rPr lang="es-CO" smtClean="0"/>
              <a:t>10</a:t>
            </a:fld>
            <a:endParaRPr lang="es-CO"/>
          </a:p>
        </p:txBody>
      </p:sp>
    </p:spTree>
    <p:extLst>
      <p:ext uri="{BB962C8B-B14F-4D97-AF65-F5344CB8AC3E}">
        <p14:creationId xmlns:p14="http://schemas.microsoft.com/office/powerpoint/2010/main" val="422686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C336CD27-20BF-5743-A911-7A6A24A50E02}"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308383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C336CD27-20BF-5743-A911-7A6A24A50E02}"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53341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C336CD27-20BF-5743-A911-7A6A24A50E02}"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147412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C336CD27-20BF-5743-A911-7A6A24A50E02}"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285002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C336CD27-20BF-5743-A911-7A6A24A50E02}"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222526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C336CD27-20BF-5743-A911-7A6A24A50E02}"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282854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C336CD27-20BF-5743-A911-7A6A24A50E02}"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54132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C336CD27-20BF-5743-A911-7A6A24A50E02}"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22018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6CD27-20BF-5743-A911-7A6A24A50E02}"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77742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C336CD27-20BF-5743-A911-7A6A24A50E02}"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349730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C336CD27-20BF-5743-A911-7A6A24A50E02}"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D46EB-7C15-8B42-B6F5-CA70510036F9}" type="slidenum">
              <a:rPr lang="en-US" smtClean="0"/>
              <a:t>‹Nº›</a:t>
            </a:fld>
            <a:endParaRPr lang="en-US"/>
          </a:p>
        </p:txBody>
      </p:sp>
    </p:spTree>
    <p:extLst>
      <p:ext uri="{BB962C8B-B14F-4D97-AF65-F5344CB8AC3E}">
        <p14:creationId xmlns:p14="http://schemas.microsoft.com/office/powerpoint/2010/main" val="352342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36CD27-20BF-5743-A911-7A6A24A50E02}" type="datetimeFigureOut">
              <a:rPr lang="en-US" smtClean="0"/>
              <a:t>4/25/2018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3D46EB-7C15-8B42-B6F5-CA70510036F9}" type="slidenum">
              <a:rPr lang="en-US" smtClean="0"/>
              <a:t>‹Nº›</a:t>
            </a:fld>
            <a:endParaRPr lang="en-US"/>
          </a:p>
        </p:txBody>
      </p:sp>
    </p:spTree>
    <p:extLst>
      <p:ext uri="{BB962C8B-B14F-4D97-AF65-F5344CB8AC3E}">
        <p14:creationId xmlns:p14="http://schemas.microsoft.com/office/powerpoint/2010/main" val="185959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35628" y="3869536"/>
            <a:ext cx="3032946" cy="307777"/>
          </a:xfrm>
          <a:prstGeom prst="rect">
            <a:avLst/>
          </a:prstGeom>
          <a:noFill/>
        </p:spPr>
        <p:txBody>
          <a:bodyPr wrap="none" rtlCol="0">
            <a:spAutoFit/>
          </a:bodyPr>
          <a:lstStyle/>
          <a:p>
            <a:pPr algn="r"/>
            <a:r>
              <a:rPr lang="es-CO" sz="1400" dirty="0" smtClean="0">
                <a:solidFill>
                  <a:srgbClr val="FFFFFF"/>
                </a:solidFill>
                <a:latin typeface="Asap Medium"/>
                <a:cs typeface="Asap Medium"/>
              </a:rPr>
              <a:t>Dirección de  Niñez y Adolescencia</a:t>
            </a:r>
            <a:endParaRPr lang="es-CO" sz="1400" dirty="0">
              <a:solidFill>
                <a:srgbClr val="FFFFFF"/>
              </a:solidFill>
              <a:latin typeface="Asap Medium"/>
              <a:cs typeface="Asap Medium"/>
            </a:endParaRPr>
          </a:p>
        </p:txBody>
      </p:sp>
      <p:sp>
        <p:nvSpPr>
          <p:cNvPr id="2" name="Rectángulo 1"/>
          <p:cNvSpPr/>
          <p:nvPr/>
        </p:nvSpPr>
        <p:spPr>
          <a:xfrm>
            <a:off x="5126804" y="1705510"/>
            <a:ext cx="3452044" cy="830997"/>
          </a:xfrm>
          <a:prstGeom prst="rect">
            <a:avLst/>
          </a:prstGeom>
        </p:spPr>
        <p:txBody>
          <a:bodyPr wrap="square">
            <a:spAutoFit/>
          </a:bodyPr>
          <a:lstStyle/>
          <a:p>
            <a:pPr algn="ctr"/>
            <a:endParaRPr lang="es-ES" sz="2400" b="1" dirty="0">
              <a:solidFill>
                <a:schemeClr val="bg1"/>
              </a:solidFill>
            </a:endParaRPr>
          </a:p>
          <a:p>
            <a:pPr algn="ctr"/>
            <a:endParaRPr lang="es-ES" sz="2400" b="1" dirty="0">
              <a:solidFill>
                <a:schemeClr val="bg1"/>
              </a:solidFill>
            </a:endParaRPr>
          </a:p>
        </p:txBody>
      </p:sp>
      <p:sp>
        <p:nvSpPr>
          <p:cNvPr id="3" name="CuadroTexto 2"/>
          <p:cNvSpPr txBox="1"/>
          <p:nvPr/>
        </p:nvSpPr>
        <p:spPr>
          <a:xfrm>
            <a:off x="5800349" y="1670741"/>
            <a:ext cx="2503503" cy="923330"/>
          </a:xfrm>
          <a:prstGeom prst="rect">
            <a:avLst/>
          </a:prstGeom>
          <a:noFill/>
        </p:spPr>
        <p:txBody>
          <a:bodyPr wrap="square" rtlCol="0">
            <a:spAutoFit/>
          </a:bodyPr>
          <a:lstStyle/>
          <a:p>
            <a:pPr lvl="0"/>
            <a:r>
              <a:rPr lang="es-ES" dirty="0"/>
              <a:t>Campaña Nacional de Convivencia Escolar </a:t>
            </a:r>
            <a:r>
              <a:rPr lang="es-ES" dirty="0" smtClean="0"/>
              <a:t>mayo 2 y 3</a:t>
            </a:r>
            <a:endParaRPr lang="es-CO" dirty="0"/>
          </a:p>
        </p:txBody>
      </p:sp>
      <p:sp>
        <p:nvSpPr>
          <p:cNvPr id="4" name="CuadroTexto 3"/>
          <p:cNvSpPr txBox="1"/>
          <p:nvPr/>
        </p:nvSpPr>
        <p:spPr>
          <a:xfrm>
            <a:off x="6090081" y="2730762"/>
            <a:ext cx="2991775" cy="1015663"/>
          </a:xfrm>
          <a:prstGeom prst="rect">
            <a:avLst/>
          </a:prstGeom>
          <a:noFill/>
        </p:spPr>
        <p:txBody>
          <a:bodyPr wrap="square" rtlCol="0">
            <a:spAutoFit/>
          </a:bodyPr>
          <a:lstStyle/>
          <a:p>
            <a:r>
              <a:rPr lang="es-ES" sz="1200" dirty="0" smtClean="0">
                <a:solidFill>
                  <a:schemeClr val="bg1"/>
                </a:solidFill>
              </a:rPr>
              <a:t>POR: Yaneth Valero, Referente técnico de prevención de violencias en la escuela, subdirección de Gestión Técnica para la Atención a la Niñez y a la Adolescencia.</a:t>
            </a:r>
          </a:p>
          <a:p>
            <a:r>
              <a:rPr lang="es-ES" sz="1200" dirty="0" smtClean="0">
                <a:solidFill>
                  <a:schemeClr val="bg1"/>
                </a:solidFill>
              </a:rPr>
              <a:t>Yaneth.Valero@icbf.gov.co </a:t>
            </a:r>
            <a:endParaRPr lang="es-CO" sz="1200" dirty="0">
              <a:solidFill>
                <a:schemeClr val="bg1"/>
              </a:solidFill>
            </a:endParaRPr>
          </a:p>
        </p:txBody>
      </p:sp>
    </p:spTree>
    <p:extLst>
      <p:ext uri="{BB962C8B-B14F-4D97-AF65-F5344CB8AC3E}">
        <p14:creationId xmlns:p14="http://schemas.microsoft.com/office/powerpoint/2010/main" val="205866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27200" y="101600"/>
            <a:ext cx="7264400" cy="1633752"/>
          </a:xfrm>
        </p:spPr>
        <p:txBody>
          <a:bodyPr>
            <a:noAutofit/>
          </a:bodyPr>
          <a:lstStyle/>
          <a:p>
            <a:r>
              <a:rPr lang="es-CO" sz="2400" b="1" dirty="0"/>
              <a:t>COMITÉS DEPARTAMENTALES QUE </a:t>
            </a:r>
            <a:r>
              <a:rPr lang="es-CO" sz="2400" b="1" dirty="0" smtClean="0"/>
              <a:t>SERÁN ACOMPAÑADOS </a:t>
            </a:r>
            <a:r>
              <a:rPr lang="es-CO" sz="2400" b="1" dirty="0"/>
              <a:t>POR PARTE DE DIRETIVOS DEL </a:t>
            </a:r>
            <a:r>
              <a:rPr lang="es-CO" sz="2400" b="1" dirty="0" smtClean="0"/>
              <a:t>ICBF </a:t>
            </a:r>
            <a:r>
              <a:rPr lang="es-CO" sz="2400" b="1" dirty="0"/>
              <a:t>Y </a:t>
            </a:r>
            <a:r>
              <a:rPr lang="es-CO" sz="2400" b="1" dirty="0" smtClean="0"/>
              <a:t>MEN</a:t>
            </a:r>
            <a:r>
              <a:rPr lang="es-CO" sz="2400" b="1" dirty="0"/>
              <a:t>. </a:t>
            </a:r>
            <a:r>
              <a:rPr lang="es-CO" sz="2400" dirty="0"/>
              <a:t>(Esta corresponde a una propuesta inicial, está sujeta a cambios</a:t>
            </a:r>
            <a:r>
              <a:rPr lang="es-CO" sz="2400" dirty="0" smtClean="0"/>
              <a:t>)</a:t>
            </a:r>
            <a:endParaRPr lang="es-CO"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41606110"/>
              </p:ext>
            </p:extLst>
          </p:nvPr>
        </p:nvGraphicFramePr>
        <p:xfrm>
          <a:off x="1195752" y="1953846"/>
          <a:ext cx="7178431" cy="2281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6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A027F738-F0B3-4799-B3CE-7F4D8BA33BAF}"/>
              </a:ext>
            </a:extLst>
          </p:cNvPr>
          <p:cNvPicPr>
            <a:picLocks noChangeAspect="1"/>
          </p:cNvPicPr>
          <p:nvPr/>
        </p:nvPicPr>
        <p:blipFill>
          <a:blip r:embed="rId2"/>
          <a:stretch>
            <a:fillRect/>
          </a:stretch>
        </p:blipFill>
        <p:spPr>
          <a:xfrm>
            <a:off x="0" y="-63500"/>
            <a:ext cx="9144000" cy="5143500"/>
          </a:xfrm>
          <a:prstGeom prst="rect">
            <a:avLst/>
          </a:prstGeom>
        </p:spPr>
      </p:pic>
    </p:spTree>
    <p:extLst>
      <p:ext uri="{BB962C8B-B14F-4D97-AF65-F5344CB8AC3E}">
        <p14:creationId xmlns:p14="http://schemas.microsoft.com/office/powerpoint/2010/main" val="13323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Marcador de contenido 3"/>
          <p:cNvGraphicFramePr>
            <a:graphicFrameLocks/>
          </p:cNvGraphicFramePr>
          <p:nvPr>
            <p:extLst>
              <p:ext uri="{D42A27DB-BD31-4B8C-83A1-F6EECF244321}">
                <p14:modId xmlns:p14="http://schemas.microsoft.com/office/powerpoint/2010/main" val="1681104019"/>
              </p:ext>
            </p:extLst>
          </p:nvPr>
        </p:nvGraphicFramePr>
        <p:xfrm>
          <a:off x="1524000" y="34656"/>
          <a:ext cx="7620000" cy="5108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108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6826928" y="4989250"/>
            <a:ext cx="1793289" cy="816746"/>
          </a:xfrm>
          <a:prstGeom prst="rect">
            <a:avLst/>
          </a:prstGeom>
          <a:noFill/>
        </p:spPr>
        <p:txBody>
          <a:bodyPr wrap="square" rtlCol="0">
            <a:spAutoFit/>
          </a:bodyPr>
          <a:lstStyle/>
          <a:p>
            <a:endParaRPr lang="es-CO" dirty="0"/>
          </a:p>
        </p:txBody>
      </p:sp>
      <p:graphicFrame>
        <p:nvGraphicFramePr>
          <p:cNvPr id="21" name="Diagrama 20"/>
          <p:cNvGraphicFramePr/>
          <p:nvPr>
            <p:extLst>
              <p:ext uri="{D42A27DB-BD31-4B8C-83A1-F6EECF244321}">
                <p14:modId xmlns:p14="http://schemas.microsoft.com/office/powerpoint/2010/main" val="168253725"/>
              </p:ext>
            </p:extLst>
          </p:nvPr>
        </p:nvGraphicFramePr>
        <p:xfrm>
          <a:off x="1474837" y="279657"/>
          <a:ext cx="6902247" cy="95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328048455"/>
              </p:ext>
            </p:extLst>
          </p:nvPr>
        </p:nvGraphicFramePr>
        <p:xfrm>
          <a:off x="1691640" y="1234130"/>
          <a:ext cx="7194452" cy="2767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9698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6976627" y="3044667"/>
            <a:ext cx="2002910" cy="507831"/>
          </a:xfrm>
          <a:prstGeom prst="rect">
            <a:avLst/>
          </a:prstGeom>
          <a:noFill/>
        </p:spPr>
        <p:txBody>
          <a:bodyPr wrap="square" rtlCol="0">
            <a:spAutoFit/>
          </a:bodyPr>
          <a:lstStyle/>
          <a:p>
            <a:r>
              <a:rPr lang="es-ES" sz="2700" b="1" dirty="0" smtClean="0">
                <a:solidFill>
                  <a:srgbClr val="00B050"/>
                </a:solidFill>
                <a:latin typeface="Segoe UI" charset="0"/>
                <a:ea typeface="ＭＳ Ｐゴシック" charset="-128"/>
              </a:rPr>
              <a:t> </a:t>
            </a:r>
            <a:endParaRPr lang="es-CO" sz="2700" b="1" dirty="0">
              <a:solidFill>
                <a:srgbClr val="00B050"/>
              </a:solidFill>
              <a:latin typeface="Segoe UI" charset="0"/>
              <a:ea typeface="ＭＳ Ｐゴシック" charset="-128"/>
            </a:endParaRPr>
          </a:p>
        </p:txBody>
      </p:sp>
      <p:graphicFrame>
        <p:nvGraphicFramePr>
          <p:cNvPr id="2" name="Tabla 1"/>
          <p:cNvGraphicFramePr>
            <a:graphicFrameLocks noGrp="1"/>
          </p:cNvGraphicFramePr>
          <p:nvPr>
            <p:extLst>
              <p:ext uri="{D42A27DB-BD31-4B8C-83A1-F6EECF244321}">
                <p14:modId xmlns:p14="http://schemas.microsoft.com/office/powerpoint/2010/main" val="1714249608"/>
              </p:ext>
            </p:extLst>
          </p:nvPr>
        </p:nvGraphicFramePr>
        <p:xfrm>
          <a:off x="1649046" y="125045"/>
          <a:ext cx="7330491" cy="5066714"/>
        </p:xfrm>
        <a:graphic>
          <a:graphicData uri="http://schemas.openxmlformats.org/drawingml/2006/table">
            <a:tbl>
              <a:tblPr firstRow="1" firstCol="1" bandRow="1"/>
              <a:tblGrid>
                <a:gridCol w="1281371">
                  <a:extLst>
                    <a:ext uri="{9D8B030D-6E8A-4147-A177-3AD203B41FA5}">
                      <a16:colId xmlns="" xmlns:a16="http://schemas.microsoft.com/office/drawing/2014/main" val="20000"/>
                    </a:ext>
                  </a:extLst>
                </a:gridCol>
                <a:gridCol w="6049120">
                  <a:extLst>
                    <a:ext uri="{9D8B030D-6E8A-4147-A177-3AD203B41FA5}">
                      <a16:colId xmlns="" xmlns:a16="http://schemas.microsoft.com/office/drawing/2014/main" val="20001"/>
                    </a:ext>
                  </a:extLst>
                </a:gridCol>
              </a:tblGrid>
              <a:tr h="167628">
                <a:tc>
                  <a:txBody>
                    <a:bodyPr/>
                    <a:lstStyle/>
                    <a:p>
                      <a:pPr algn="just">
                        <a:lnSpc>
                          <a:spcPct val="107000"/>
                        </a:lnSpc>
                        <a:spcAft>
                          <a:spcPts val="800"/>
                        </a:spcAft>
                      </a:pPr>
                      <a:r>
                        <a:rPr lang="es-CO" sz="1100" b="1" dirty="0">
                          <a:effectLst/>
                          <a:latin typeface="Calibri" panose="020F0502020204030204" pitchFamily="34" charset="0"/>
                          <a:ea typeface="Calibri" panose="020F0502020204030204" pitchFamily="34" charset="0"/>
                          <a:cs typeface="Times New Roman" panose="02020603050405020304" pitchFamily="18" charset="0"/>
                        </a:rPr>
                        <a:t>ACTIVIDAD 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a:lnSpc>
                          <a:spcPct val="107000"/>
                        </a:lnSpc>
                        <a:spcAft>
                          <a:spcPts val="800"/>
                        </a:spcAft>
                      </a:pPr>
                      <a:r>
                        <a:rPr lang="es-CO" sz="1100" b="1" dirty="0">
                          <a:effectLst/>
                          <a:latin typeface="Calibri" panose="020F0502020204030204" pitchFamily="34" charset="0"/>
                          <a:ea typeface="Calibri" panose="020F0502020204030204" pitchFamily="34" charset="0"/>
                          <a:cs typeface="Times New Roman" panose="02020603050405020304" pitchFamily="18" charset="0"/>
                        </a:rPr>
                        <a:t>“EN TUS ZAPATOS”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extLst>
                  <a:ext uri="{0D108BD9-81ED-4DB2-BD59-A6C34878D82A}">
                    <a16:rowId xmlns="" xmlns:a16="http://schemas.microsoft.com/office/drawing/2014/main" val="10000"/>
                  </a:ext>
                </a:extLst>
              </a:tr>
              <a:tr h="167628">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OBJETIVO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100">
                          <a:effectLst/>
                          <a:latin typeface="Calibri" panose="020F0502020204030204" pitchFamily="34" charset="0"/>
                          <a:ea typeface="Calibri" panose="020F0502020204030204" pitchFamily="34" charset="0"/>
                          <a:cs typeface="Times New Roman" panose="02020603050405020304" pitchFamily="18" charset="0"/>
                        </a:rPr>
                        <a:t>Fortalecer procesos de empatía y comprensión. </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1"/>
                  </a:ext>
                </a:extLst>
              </a:tr>
              <a:tr h="167628">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TIEMPO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ct val="107000"/>
                        </a:lnSpc>
                        <a:spcAft>
                          <a:spcPts val="800"/>
                        </a:spcAft>
                      </a:pPr>
                      <a:r>
                        <a:rPr lang="es-CO" sz="1100">
                          <a:effectLst/>
                          <a:latin typeface="Calibri" panose="020F0502020204030204" pitchFamily="34" charset="0"/>
                          <a:ea typeface="Calibri" panose="020F0502020204030204" pitchFamily="34" charset="0"/>
                          <a:cs typeface="Times New Roman" panose="02020603050405020304" pitchFamily="18" charset="0"/>
                        </a:rPr>
                        <a:t>Se sugiere 30 minutos, no obstante, este depende de las dinámicas propias de cada institución educativa. </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 xmlns:a16="http://schemas.microsoft.com/office/drawing/2014/main" val="10002"/>
                  </a:ext>
                </a:extLst>
              </a:tr>
              <a:tr h="495683">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JUSTIFICACIÓN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100">
                          <a:effectLst/>
                          <a:latin typeface="Calibri" panose="020F0502020204030204" pitchFamily="34" charset="0"/>
                          <a:ea typeface="Calibri" panose="020F0502020204030204" pitchFamily="34" charset="0"/>
                          <a:cs typeface="Times New Roman" panose="02020603050405020304" pitchFamily="18" charset="0"/>
                        </a:rPr>
                        <a:t>Uno de las estrategias para armonizar los conflictos es fortalecer la empatía como la capacidad de entender o percibir los sentimientos los demás. De esta manera, con el intercambio de zapatos, se desarrolla un ejercicio simbólico que permite entender de mejor manera al otro y comprender sus sentimientos y emociones, pero también la manera como me gustaría que la o el otro reaccionara  frente a mí o interactuara conmigo.</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3"/>
                  </a:ext>
                </a:extLst>
              </a:tr>
              <a:tr h="1279696">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DESCRIPCIÓN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342900" lvl="0" indent="-342900" algn="just">
                        <a:lnSpc>
                          <a:spcPct val="107000"/>
                        </a:lnSpc>
                        <a:spcAft>
                          <a:spcPts val="800"/>
                        </a:spcAft>
                        <a:buFont typeface="Arial" panose="020B0604020202020204" pitchFamily="34" charset="0"/>
                        <a:buChar char="•"/>
                        <a:tabLst>
                          <a:tab pos="457200" algn="l"/>
                        </a:tabLst>
                      </a:pPr>
                      <a:r>
                        <a:rPr lang="es-CO" sz="1100" dirty="0">
                          <a:effectLst/>
                          <a:latin typeface="Calibri" panose="020F0502020204030204" pitchFamily="34" charset="0"/>
                          <a:ea typeface="Calibri" panose="020F0502020204030204" pitchFamily="34" charset="0"/>
                          <a:cs typeface="Times New Roman" panose="02020603050405020304" pitchFamily="18" charset="0"/>
                        </a:rPr>
                        <a:t>Las diferentes instituciones educativas, propiciarán la apertura de un espacio pedagógico que permita el diálogo y la reflexión por parte de los diferentes entes que componen la comunidad educativa, alrededor de los temas de convivencia escolar y la prevención de la violencia en el escenario educativo.</a:t>
                      </a:r>
                    </a:p>
                    <a:p>
                      <a:pPr marL="342900" lvl="0" indent="-342900" algn="just">
                        <a:lnSpc>
                          <a:spcPct val="107000"/>
                        </a:lnSpc>
                        <a:spcAft>
                          <a:spcPts val="800"/>
                        </a:spcAft>
                        <a:buFont typeface="Arial" panose="020B0604020202020204" pitchFamily="34" charset="0"/>
                        <a:buChar char="•"/>
                        <a:tabLst>
                          <a:tab pos="457200" algn="l"/>
                        </a:tabLst>
                      </a:pPr>
                      <a:r>
                        <a:rPr lang="es-CO" sz="1100" dirty="0">
                          <a:effectLst/>
                          <a:latin typeface="Calibri" panose="020F0502020204030204" pitchFamily="34" charset="0"/>
                          <a:ea typeface="Calibri" panose="020F0502020204030204" pitchFamily="34" charset="0"/>
                          <a:cs typeface="Times New Roman" panose="02020603050405020304" pitchFamily="18" charset="0"/>
                        </a:rPr>
                        <a:t>Al inicio de la actividad, el docente o facilitador explicará a las y los estudiantes el objetivo de la actividad e invitará para que se desarrolle intercambio de zapatos entre los diferentes participantes. Se sugiere que el ejercicio se inicie entre los profesores del colegio y orienten la actividad con sus estudiantes. </a:t>
                      </a:r>
                    </a:p>
                    <a:p>
                      <a:pPr marL="342900" lvl="0" indent="-342900" algn="just">
                        <a:lnSpc>
                          <a:spcPct val="107000"/>
                        </a:lnSpc>
                        <a:spcAft>
                          <a:spcPts val="800"/>
                        </a:spcAft>
                        <a:buFont typeface="Arial" panose="020B0604020202020204" pitchFamily="34" charset="0"/>
                        <a:buChar char="•"/>
                        <a:tabLst>
                          <a:tab pos="457200" algn="l"/>
                        </a:tabLst>
                      </a:pPr>
                      <a:r>
                        <a:rPr lang="es-CO" sz="1100" dirty="0">
                          <a:effectLst/>
                          <a:latin typeface="Calibri" panose="020F0502020204030204" pitchFamily="34" charset="0"/>
                          <a:ea typeface="Calibri" panose="020F0502020204030204" pitchFamily="34" charset="0"/>
                          <a:cs typeface="Times New Roman" panose="02020603050405020304" pitchFamily="18" charset="0"/>
                        </a:rPr>
                        <a:t> Una vez se realice el intercambio de zapatos, se debe reflexionar qué le suscita el intercambio de zapatos con sus pares. Se permitirá la participación voluntaria de los asistentes para que socialicen su experiencia de manera corta en reconocimiento del otro u otra. </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 xmlns:a16="http://schemas.microsoft.com/office/drawing/2014/main" val="10004"/>
                  </a:ext>
                </a:extLst>
              </a:tr>
              <a:tr h="167628">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ACTIVIDAD 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100">
                          <a:effectLst/>
                          <a:latin typeface="Calibri" panose="020F0502020204030204" pitchFamily="34" charset="0"/>
                          <a:ea typeface="Calibri" panose="020F0502020204030204" pitchFamily="34" charset="0"/>
                          <a:cs typeface="Times New Roman" panose="02020603050405020304" pitchFamily="18" charset="0"/>
                        </a:rPr>
                        <a:t> “GEN Ciudadano”</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5"/>
                  </a:ext>
                </a:extLst>
              </a:tr>
              <a:tr h="331656">
                <a:tc>
                  <a:txBody>
                    <a:bodyPr/>
                    <a:lstStyle/>
                    <a:p>
                      <a:pPr algn="just">
                        <a:lnSpc>
                          <a:spcPct val="107000"/>
                        </a:lnSpc>
                        <a:spcAft>
                          <a:spcPts val="800"/>
                        </a:spcAft>
                      </a:pPr>
                      <a:r>
                        <a:rPr lang="es-CO" sz="1100" b="1" dirty="0">
                          <a:effectLst/>
                          <a:latin typeface="Calibri" panose="020F0502020204030204" pitchFamily="34" charset="0"/>
                          <a:ea typeface="Calibri" panose="020F0502020204030204" pitchFamily="34" charset="0"/>
                          <a:cs typeface="Times New Roman" panose="02020603050405020304" pitchFamily="18" charset="0"/>
                        </a:rPr>
                        <a:t>OBJETIVO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100">
                          <a:effectLst/>
                          <a:latin typeface="Calibri" panose="020F0502020204030204" pitchFamily="34" charset="0"/>
                          <a:ea typeface="Calibri" panose="020F0502020204030204" pitchFamily="34" charset="0"/>
                          <a:cs typeface="Times New Roman" panose="02020603050405020304" pitchFamily="18" charset="0"/>
                        </a:rPr>
                        <a:t>Activación del “GEN Ciudadano” con el objetivo de comprometer a todos los miembros de la comunidad educativa como constructores de relaciones más armoniosas, de respeto y tolerancia en los ambientes escolares y en la vida en general.</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6"/>
                  </a:ext>
                </a:extLst>
              </a:tr>
              <a:tr h="495683">
                <a:tc>
                  <a:txBody>
                    <a:bodyPr/>
                    <a:lstStyle/>
                    <a:p>
                      <a:pPr algn="just">
                        <a:lnSpc>
                          <a:spcPct val="107000"/>
                        </a:lnSpc>
                        <a:spcAft>
                          <a:spcPts val="800"/>
                        </a:spcAft>
                      </a:pPr>
                      <a:r>
                        <a:rPr lang="es-CO" sz="1100" b="1">
                          <a:effectLst/>
                          <a:latin typeface="Calibri" panose="020F0502020204030204" pitchFamily="34" charset="0"/>
                          <a:ea typeface="Calibri" panose="020F0502020204030204" pitchFamily="34" charset="0"/>
                          <a:cs typeface="Times New Roman" panose="02020603050405020304" pitchFamily="18" charset="0"/>
                        </a:rPr>
                        <a:t>DESCRIPCIÓN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100" dirty="0">
                          <a:effectLst/>
                          <a:latin typeface="Calibri" panose="020F0502020204030204" pitchFamily="34" charset="0"/>
                          <a:ea typeface="Calibri" panose="020F0502020204030204" pitchFamily="34" charset="0"/>
                          <a:cs typeface="Times New Roman" panose="02020603050405020304" pitchFamily="18" charset="0"/>
                        </a:rPr>
                        <a:t>El Gen Ciudadano se activa cuando, en las escuelas, estudiantes y educadores son respetados y escuchados. Se activa cuando las familias son aliadas de las escuelas en la formación integral. Se activa cuando cada miembro de la sociedad reconoce al otro como igual. Se entrega una pieza (parche o tatuaje) que identifica a persona como poseedora del gen ciudadano. </a:t>
                      </a:r>
                    </a:p>
                  </a:txBody>
                  <a:tcPr marL="18045" marR="18045" marT="250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6536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461971847"/>
              </p:ext>
            </p:extLst>
          </p:nvPr>
        </p:nvGraphicFramePr>
        <p:xfrm>
          <a:off x="2782277" y="74723"/>
          <a:ext cx="6361723" cy="4790993"/>
        </p:xfrm>
        <a:graphic>
          <a:graphicData uri="http://schemas.openxmlformats.org/drawingml/2006/table">
            <a:tbl>
              <a:tblPr firstRow="1" firstCol="1" bandRow="1"/>
              <a:tblGrid>
                <a:gridCol w="1097745">
                  <a:extLst>
                    <a:ext uri="{9D8B030D-6E8A-4147-A177-3AD203B41FA5}">
                      <a16:colId xmlns="" xmlns:a16="http://schemas.microsoft.com/office/drawing/2014/main" val="20000"/>
                    </a:ext>
                  </a:extLst>
                </a:gridCol>
                <a:gridCol w="5263978">
                  <a:extLst>
                    <a:ext uri="{9D8B030D-6E8A-4147-A177-3AD203B41FA5}">
                      <a16:colId xmlns="" xmlns:a16="http://schemas.microsoft.com/office/drawing/2014/main" val="20001"/>
                    </a:ext>
                  </a:extLst>
                </a:gridCol>
              </a:tblGrid>
              <a:tr h="576066">
                <a:tc>
                  <a:txBody>
                    <a:bodyPr/>
                    <a:lstStyle/>
                    <a:p>
                      <a:pPr algn="just">
                        <a:lnSpc>
                          <a:spcPct val="107000"/>
                        </a:lnSpc>
                        <a:spcAft>
                          <a:spcPts val="800"/>
                        </a:spcAft>
                      </a:pPr>
                      <a:r>
                        <a:rPr lang="es-CO" sz="1050" b="1">
                          <a:effectLst/>
                          <a:latin typeface="Calibri" panose="020F0502020204030204" pitchFamily="34" charset="0"/>
                          <a:ea typeface="Calibri" panose="020F0502020204030204" pitchFamily="34" charset="0"/>
                          <a:cs typeface="Times New Roman" panose="02020603050405020304" pitchFamily="18" charset="0"/>
                        </a:rPr>
                        <a:t>ACTIVIDAD 3.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Desarrollo de acciones pedagógicas en los diferentes colegios (adelantados por docentes)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Durante </a:t>
                      </a:r>
                      <a:r>
                        <a:rPr lang="es-CO" sz="1050" dirty="0">
                          <a:effectLst/>
                          <a:latin typeface="Calibri" panose="020F0502020204030204" pitchFamily="34" charset="0"/>
                          <a:ea typeface="Calibri" panose="020F0502020204030204" pitchFamily="34" charset="0"/>
                          <a:cs typeface="Times New Roman" panose="02020603050405020304" pitchFamily="18" charset="0"/>
                        </a:rPr>
                        <a:t>esta jornada a través de diferentes estrategias pedagógicas, se identificará junto con niñas, niños y jóvenes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cuáles </a:t>
                      </a:r>
                      <a:r>
                        <a:rPr lang="es-CO" sz="1050" dirty="0">
                          <a:effectLst/>
                          <a:latin typeface="Calibri" panose="020F0502020204030204" pitchFamily="34" charset="0"/>
                          <a:ea typeface="Calibri" panose="020F0502020204030204" pitchFamily="34" charset="0"/>
                          <a:cs typeface="Times New Roman" panose="02020603050405020304" pitchFamily="18" charset="0"/>
                        </a:rPr>
                        <a:t>son las principales problemáticas en convivencia que les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afectan.</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0"/>
                  </a:ext>
                </a:extLst>
              </a:tr>
              <a:tr h="326825">
                <a:tc>
                  <a:txBody>
                    <a:bodyPr/>
                    <a:lstStyle/>
                    <a:p>
                      <a:pPr algn="just">
                        <a:lnSpc>
                          <a:spcPct val="107000"/>
                        </a:lnSpc>
                        <a:spcAft>
                          <a:spcPts val="800"/>
                        </a:spcAft>
                      </a:pPr>
                      <a:r>
                        <a:rPr lang="es-CO" sz="1050" b="1">
                          <a:effectLst/>
                          <a:latin typeface="Calibri" panose="020F0502020204030204" pitchFamily="34" charset="0"/>
                          <a:ea typeface="Calibri" panose="020F0502020204030204" pitchFamily="34" charset="0"/>
                          <a:cs typeface="Times New Roman" panose="02020603050405020304" pitchFamily="18" charset="0"/>
                        </a:rPr>
                        <a:t>OBJETIVO</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ct val="107000"/>
                        </a:lnSpc>
                        <a:spcAft>
                          <a:spcPts val="80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Identificar las principales problemáticas que afectan la convivencia en el entorno escolar y generar reflexión desde la emotividad, </a:t>
                      </a: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 xmlns:a16="http://schemas.microsoft.com/office/drawing/2014/main" val="10001"/>
                  </a:ext>
                </a:extLst>
              </a:tr>
              <a:tr h="209984">
                <a:tc>
                  <a:txBody>
                    <a:bodyPr/>
                    <a:lstStyle/>
                    <a:p>
                      <a:pPr algn="just">
                        <a:lnSpc>
                          <a:spcPct val="107000"/>
                        </a:lnSpc>
                        <a:spcAft>
                          <a:spcPts val="800"/>
                        </a:spcAft>
                      </a:pPr>
                      <a:r>
                        <a:rPr lang="es-CO" sz="1050" b="1">
                          <a:effectLst/>
                          <a:latin typeface="Calibri" panose="020F0502020204030204" pitchFamily="34" charset="0"/>
                          <a:ea typeface="Calibri" panose="020F0502020204030204" pitchFamily="34" charset="0"/>
                          <a:cs typeface="Times New Roman" panose="02020603050405020304" pitchFamily="18" charset="0"/>
                        </a:rPr>
                        <a:t>TIEMPO:</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a:effectLst/>
                          <a:latin typeface="Calibri" panose="020F0502020204030204" pitchFamily="34" charset="0"/>
                          <a:ea typeface="Calibri" panose="020F0502020204030204" pitchFamily="34" charset="0"/>
                          <a:cs typeface="Times New Roman" panose="02020603050405020304" pitchFamily="18" charset="0"/>
                        </a:rPr>
                        <a:t>De acuerdo a la dinámica de cada institución educativa.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2"/>
                  </a:ext>
                </a:extLst>
              </a:tr>
              <a:tr h="808183">
                <a:tc>
                  <a:txBody>
                    <a:bodyPr/>
                    <a:lstStyle/>
                    <a:p>
                      <a:pPr algn="just">
                        <a:lnSpc>
                          <a:spcPct val="107000"/>
                        </a:lnSpc>
                        <a:spcAft>
                          <a:spcPts val="800"/>
                        </a:spcAft>
                      </a:pPr>
                      <a:r>
                        <a:rPr lang="es-CO" sz="1050" b="1">
                          <a:effectLst/>
                          <a:latin typeface="Calibri" panose="020F0502020204030204" pitchFamily="34" charset="0"/>
                          <a:ea typeface="Calibri" panose="020F0502020204030204" pitchFamily="34" charset="0"/>
                          <a:cs typeface="Times New Roman" panose="02020603050405020304" pitchFamily="18" charset="0"/>
                        </a:rPr>
                        <a:t>DESCRIPCIÓN</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ct val="107000"/>
                        </a:lnSpc>
                        <a:spcAft>
                          <a:spcPts val="80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Los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docentes </a:t>
                      </a:r>
                      <a:r>
                        <a:rPr lang="es-CO" sz="1050" dirty="0">
                          <a:effectLst/>
                          <a:latin typeface="Calibri" panose="020F0502020204030204" pitchFamily="34" charset="0"/>
                          <a:ea typeface="Calibri" panose="020F0502020204030204" pitchFamily="34" charset="0"/>
                          <a:cs typeface="Times New Roman" panose="02020603050405020304" pitchFamily="18" charset="0"/>
                        </a:rPr>
                        <a:t>desarrollarán con sus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estudiantes, </a:t>
                      </a:r>
                      <a:r>
                        <a:rPr lang="es-CO" sz="1050" dirty="0">
                          <a:effectLst/>
                          <a:latin typeface="Calibri" panose="020F0502020204030204" pitchFamily="34" charset="0"/>
                          <a:ea typeface="Calibri" panose="020F0502020204030204" pitchFamily="34" charset="0"/>
                          <a:cs typeface="Times New Roman" panose="02020603050405020304" pitchFamily="18" charset="0"/>
                        </a:rPr>
                        <a:t>de acuerdo al nivel o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ciclo, </a:t>
                      </a:r>
                      <a:r>
                        <a:rPr lang="es-CO" sz="1050" dirty="0">
                          <a:effectLst/>
                          <a:latin typeface="Calibri" panose="020F0502020204030204" pitchFamily="34" charset="0"/>
                          <a:ea typeface="Calibri" panose="020F0502020204030204" pitchFamily="34" charset="0"/>
                          <a:cs typeface="Times New Roman" panose="02020603050405020304" pitchFamily="18" charset="0"/>
                        </a:rPr>
                        <a:t>diferentes actividades que permitan fomentar la reflexión, seguida del diálogo o debate de </a:t>
                      </a:r>
                      <a:r>
                        <a:rPr lang="es-CO" sz="1050" dirty="0" smtClean="0">
                          <a:effectLst/>
                          <a:latin typeface="Calibri" panose="020F0502020204030204" pitchFamily="34" charset="0"/>
                          <a:ea typeface="Calibri" panose="020F0502020204030204" pitchFamily="34" charset="0"/>
                          <a:cs typeface="Times New Roman" panose="02020603050405020304" pitchFamily="18" charset="0"/>
                        </a:rPr>
                        <a:t>ideas. Finalmente los participantes propondrán acciones para </a:t>
                      </a:r>
                      <a:r>
                        <a:rPr lang="es-CO" sz="1050" dirty="0">
                          <a:effectLst/>
                          <a:latin typeface="Calibri" panose="020F0502020204030204" pitchFamily="34" charset="0"/>
                          <a:ea typeface="Calibri" panose="020F0502020204030204" pitchFamily="34" charset="0"/>
                          <a:cs typeface="Times New Roman" panose="02020603050405020304" pitchFamily="18" charset="0"/>
                        </a:rPr>
                        <a:t>modificar las realidades, fomentando la reflexión frente al compromiso individual y colectivo para la transformación de los contextos o situaciones encontradas. </a:t>
                      </a: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 xmlns:a16="http://schemas.microsoft.com/office/drawing/2014/main" val="10003"/>
                  </a:ext>
                </a:extLst>
              </a:tr>
              <a:tr h="496127">
                <a:tc>
                  <a:txBody>
                    <a:bodyPr/>
                    <a:lstStyle/>
                    <a:p>
                      <a:pPr algn="just">
                        <a:lnSpc>
                          <a:spcPct val="107000"/>
                        </a:lnSpc>
                        <a:spcAft>
                          <a:spcPts val="80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ROL ICBF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Facilitadores de ICBF de las diferentes dependencias de la entidad acompañarán procesos en las instituciones educativas de cada regional con el fin de apoyar los procesos pedagógicos que se adelanten.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4"/>
                  </a:ext>
                </a:extLst>
              </a:tr>
              <a:tr h="166372">
                <a:tc>
                  <a:txBody>
                    <a:bodyPr/>
                    <a:lstStyle/>
                    <a:p>
                      <a:pPr algn="just">
                        <a:lnSpc>
                          <a:spcPct val="107000"/>
                        </a:lnSpc>
                        <a:spcAft>
                          <a:spcPts val="80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ACTIVIDAD 4.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a:effectLst/>
                          <a:latin typeface="Calibri" panose="020F0502020204030204" pitchFamily="34" charset="0"/>
                          <a:ea typeface="Calibri" panose="020F0502020204030204" pitchFamily="34" charset="0"/>
                          <a:cs typeface="Times New Roman" panose="02020603050405020304" pitchFamily="18" charset="0"/>
                        </a:rPr>
                        <a:t>Sesión Comités Escolares de Convivencia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5"/>
                  </a:ext>
                </a:extLst>
              </a:tr>
              <a:tr h="808183">
                <a:tc>
                  <a:txBody>
                    <a:bodyPr/>
                    <a:lstStyle/>
                    <a:p>
                      <a:pPr algn="just">
                        <a:lnSpc>
                          <a:spcPct val="107000"/>
                        </a:lnSpc>
                        <a:spcAft>
                          <a:spcPts val="80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OBJETIVO</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a:effectLst/>
                          <a:latin typeface="Calibri" panose="020F0502020204030204" pitchFamily="34" charset="0"/>
                          <a:ea typeface="Calibri" panose="020F0502020204030204" pitchFamily="34" charset="0"/>
                          <a:cs typeface="Times New Roman" panose="02020603050405020304" pitchFamily="18" charset="0"/>
                        </a:rPr>
                        <a:t>Realizar una sesión de comité escolar de convivencia escolar ampliado en el que se motive la participación de los miembros permanentes y sean invitados además de padres de familia, representantes de los estudiantes, de los profesores y de los directivos docentes con el fin de generar procesos de reconocimiento y apropiación de este escenario como líder de la convivencia escolar de las instituciones educativas.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6"/>
                  </a:ext>
                </a:extLst>
              </a:tr>
              <a:tr h="200735">
                <a:tc>
                  <a:txBody>
                    <a:bodyPr/>
                    <a:lstStyle/>
                    <a:p>
                      <a:pPr algn="just">
                        <a:lnSpc>
                          <a:spcPct val="107000"/>
                        </a:lnSpc>
                        <a:spcAft>
                          <a:spcPts val="800"/>
                        </a:spcAft>
                      </a:pPr>
                      <a:r>
                        <a:rPr lang="es-ES" sz="900" b="1">
                          <a:effectLst/>
                          <a:latin typeface="Calibri" panose="020F0502020204030204" pitchFamily="34" charset="0"/>
                          <a:ea typeface="Calibri" panose="020F0502020204030204" pitchFamily="34" charset="0"/>
                          <a:cs typeface="Times New Roman" panose="02020603050405020304" pitchFamily="18" charset="0"/>
                        </a:rPr>
                        <a:t>TIEMPO ESTIMADO:</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a:effectLst/>
                          <a:latin typeface="Calibri" panose="020F0502020204030204" pitchFamily="34" charset="0"/>
                          <a:ea typeface="Calibri" panose="020F0502020204030204" pitchFamily="34" charset="0"/>
                          <a:cs typeface="Times New Roman" panose="02020603050405020304" pitchFamily="18" charset="0"/>
                        </a:rPr>
                        <a:t> De acuerdo a dinámica de cada comité.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7"/>
                  </a:ext>
                </a:extLst>
              </a:tr>
              <a:tr h="968635">
                <a:tc>
                  <a:txBody>
                    <a:bodyPr/>
                    <a:lstStyle/>
                    <a:p>
                      <a:pPr algn="just">
                        <a:lnSpc>
                          <a:spcPct val="107000"/>
                        </a:lnSpc>
                        <a:spcAft>
                          <a:spcPts val="80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DESCRIPCIÓN</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Se desarrollará sesiones del comité de Convivencia Escolar involucrando a la comunidad educativa esto se deberá realizar en un espacio amplio, donde se pueda escuchar las intervenciones de los participantes, se presenta los participantes, las acciones que se van desarrollar por parte del comité y las estrategias que se van a desarrollar. Posterior a esto, se da la palabra a los participantes para que presenten sus inquietudes y necesidades para que se analicen en el marco de la comunidad.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5474" marR="45474" marT="6316"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41709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75623306"/>
              </p:ext>
            </p:extLst>
          </p:nvPr>
        </p:nvGraphicFramePr>
        <p:xfrm>
          <a:off x="2727568" y="85970"/>
          <a:ext cx="6121157" cy="4354684"/>
        </p:xfrm>
        <a:graphic>
          <a:graphicData uri="http://schemas.openxmlformats.org/drawingml/2006/table">
            <a:tbl>
              <a:tblPr firstRow="1" firstCol="1" bandRow="1"/>
              <a:tblGrid>
                <a:gridCol w="1409900">
                  <a:extLst>
                    <a:ext uri="{9D8B030D-6E8A-4147-A177-3AD203B41FA5}">
                      <a16:colId xmlns="" xmlns:a16="http://schemas.microsoft.com/office/drawing/2014/main" val="20000"/>
                    </a:ext>
                  </a:extLst>
                </a:gridCol>
                <a:gridCol w="4711257">
                  <a:extLst>
                    <a:ext uri="{9D8B030D-6E8A-4147-A177-3AD203B41FA5}">
                      <a16:colId xmlns="" xmlns:a16="http://schemas.microsoft.com/office/drawing/2014/main" val="20001"/>
                    </a:ext>
                  </a:extLst>
                </a:gridCol>
              </a:tblGrid>
              <a:tr h="571612">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ACTIVIDAD 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Sesión de Comités de Convivencia Escolares a nivel territorial (Municipales, Distrital y Departamentales).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0"/>
                  </a:ext>
                </a:extLst>
              </a:tr>
              <a:tr h="1733193">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OBJETIVO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Generar un escenario de reflexión en el cual los Comités de Convivencia Escolar a nivel territorial (Municipales, Distrital y Departamentales) sesionen en un colegio Oficial, donde los padres de familia, los representantes de la comunidad educativa, y los comunidad en general presencia la sesión de un comité, con el fin de que la comunidad reconozca la existencia, importancia y trabajo de los Comités y se empodere alrededor de esta instancia, se propicien reflexiones en torno a las situaciones que posibiliten la prevención y la promoción de derechos para mitigar sucesos, así como definir situaciones que se están presentando en los territorios.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1"/>
                  </a:ext>
                </a:extLst>
              </a:tr>
              <a:tr h="272873">
                <a:tc>
                  <a:txBody>
                    <a:bodyPr/>
                    <a:lstStyle/>
                    <a:p>
                      <a:pPr algn="just">
                        <a:lnSpc>
                          <a:spcPct val="107000"/>
                        </a:lnSpc>
                        <a:spcAft>
                          <a:spcPts val="80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TIEMPO ESTIMADO: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De acuerdo a dinámica de cada comité.</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2"/>
                  </a:ext>
                </a:extLst>
              </a:tr>
              <a:tr h="1777006">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DESCRIPCIÓN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PROPUESTA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Las secretarías técnicas de cada comité convocan a los actores mencionados para que asistan a este proceso con un periodo mínimo de una semana, se presentan los miembros de comité, las acciones que se plantean desarrollar por parte de las entidades que conforman el comité en aras de mejorar la convivencia escolar y los tiempos de ejecución, posterior a esto se le da la palabra al público para presente sus inquietudes.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6647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600786612"/>
              </p:ext>
            </p:extLst>
          </p:nvPr>
        </p:nvGraphicFramePr>
        <p:xfrm>
          <a:off x="1640114" y="282124"/>
          <a:ext cx="6625772" cy="942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Marcador de contenido 5"/>
          <p:cNvGraphicFramePr>
            <a:graphicFrameLocks/>
          </p:cNvGraphicFramePr>
          <p:nvPr>
            <p:extLst>
              <p:ext uri="{D42A27DB-BD31-4B8C-83A1-F6EECF244321}">
                <p14:modId xmlns:p14="http://schemas.microsoft.com/office/powerpoint/2010/main" val="2930374909"/>
              </p:ext>
            </p:extLst>
          </p:nvPr>
        </p:nvGraphicFramePr>
        <p:xfrm>
          <a:off x="1745621" y="949363"/>
          <a:ext cx="6625772" cy="3094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819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6976627" y="3044667"/>
            <a:ext cx="2002910" cy="507831"/>
          </a:xfrm>
          <a:prstGeom prst="rect">
            <a:avLst/>
          </a:prstGeom>
          <a:noFill/>
        </p:spPr>
        <p:txBody>
          <a:bodyPr wrap="square" rtlCol="0">
            <a:spAutoFit/>
          </a:bodyPr>
          <a:lstStyle/>
          <a:p>
            <a:r>
              <a:rPr lang="es-ES" sz="2700" b="1" dirty="0" smtClean="0">
                <a:solidFill>
                  <a:srgbClr val="00B050"/>
                </a:solidFill>
                <a:latin typeface="Segoe UI" charset="0"/>
                <a:ea typeface="ＭＳ Ｐゴシック" charset="-128"/>
              </a:rPr>
              <a:t> </a:t>
            </a:r>
            <a:endParaRPr lang="es-CO" sz="2700" b="1" dirty="0">
              <a:solidFill>
                <a:srgbClr val="00B050"/>
              </a:solidFill>
              <a:latin typeface="Segoe UI" charset="0"/>
              <a:ea typeface="ＭＳ Ｐゴシック" charset="-128"/>
            </a:endParaRPr>
          </a:p>
        </p:txBody>
      </p:sp>
      <p:graphicFrame>
        <p:nvGraphicFramePr>
          <p:cNvPr id="4" name="Marcador de contenido 3"/>
          <p:cNvGraphicFramePr>
            <a:graphicFrameLocks/>
          </p:cNvGraphicFramePr>
          <p:nvPr>
            <p:extLst>
              <p:ext uri="{D42A27DB-BD31-4B8C-83A1-F6EECF244321}">
                <p14:modId xmlns:p14="http://schemas.microsoft.com/office/powerpoint/2010/main" val="988738880"/>
              </p:ext>
            </p:extLst>
          </p:nvPr>
        </p:nvGraphicFramePr>
        <p:xfrm>
          <a:off x="1562100" y="312130"/>
          <a:ext cx="6934200" cy="4532853"/>
        </p:xfrm>
        <a:graphic>
          <a:graphicData uri="http://schemas.openxmlformats.org/drawingml/2006/table">
            <a:tbl>
              <a:tblPr firstRow="1" firstCol="1" bandRow="1"/>
              <a:tblGrid>
                <a:gridCol w="857250">
                  <a:extLst>
                    <a:ext uri="{9D8B030D-6E8A-4147-A177-3AD203B41FA5}">
                      <a16:colId xmlns="" xmlns:a16="http://schemas.microsoft.com/office/drawing/2014/main" val="3333943207"/>
                    </a:ext>
                  </a:extLst>
                </a:gridCol>
                <a:gridCol w="6076950">
                  <a:extLst>
                    <a:ext uri="{9D8B030D-6E8A-4147-A177-3AD203B41FA5}">
                      <a16:colId xmlns="" xmlns:a16="http://schemas.microsoft.com/office/drawing/2014/main" val="3051211228"/>
                    </a:ext>
                  </a:extLst>
                </a:gridCol>
              </a:tblGrid>
              <a:tr h="385564">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CO" sz="1000">
                          <a:effectLst/>
                        </a:rPr>
                        <a:t>ACTIVIDAD 1.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just">
                        <a:lnSpc>
                          <a:spcPct val="107000"/>
                        </a:lnSpc>
                        <a:spcAft>
                          <a:spcPts val="0"/>
                        </a:spcAft>
                      </a:pPr>
                      <a:r>
                        <a:rPr lang="es-CO" sz="1000" dirty="0">
                          <a:effectLst/>
                        </a:rPr>
                        <a:t>Movilización social en los diferentes entes territoriales, alrededor de la convivencia escolar alrededor de muestras culturales, artísticas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313273168"/>
                  </a:ext>
                </a:extLst>
              </a:tr>
              <a:tr h="197656">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CO" sz="1000">
                          <a:effectLst/>
                        </a:rPr>
                        <a:t>OBJETIVO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just">
                        <a:lnSpc>
                          <a:spcPct val="107000"/>
                        </a:lnSpc>
                        <a:spcAft>
                          <a:spcPts val="0"/>
                        </a:spcAft>
                      </a:pPr>
                      <a:r>
                        <a:rPr lang="es-CO" sz="1000">
                          <a:effectLst/>
                        </a:rPr>
                        <a:t>Desarrollar acciones de movilización que permita posicionar el tema de la convivencia escolar.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2080561921"/>
                  </a:ext>
                </a:extLst>
              </a:tr>
              <a:tr h="188391">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CO" sz="1000">
                          <a:effectLst/>
                        </a:rPr>
                        <a:t>TIEMPO: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0"/>
                        </a:spcAft>
                      </a:pPr>
                      <a:r>
                        <a:rPr lang="es-CO" sz="1000">
                          <a:effectLst/>
                        </a:rPr>
                        <a:t> 1 jornada (mañana o tarde)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3367052932"/>
                  </a:ext>
                </a:extLst>
              </a:tr>
              <a:tr h="804792">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CO" sz="1000">
                          <a:effectLst/>
                        </a:rPr>
                        <a:t>DESCRIPCIÓN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indent="9525">
                        <a:lnSpc>
                          <a:spcPct val="107000"/>
                        </a:lnSpc>
                        <a:spcAft>
                          <a:spcPts val="0"/>
                        </a:spcAft>
                      </a:pPr>
                      <a:r>
                        <a:rPr lang="es-CO" sz="1000" dirty="0">
                          <a:effectLst/>
                        </a:rPr>
                        <a:t>Se desarrollará una jornada de movilización a cargo de cada Dirección Regional ICBF que comprenderá el ejercicio de actividades culturales, artísticas y deportivas. Estas actividades se congregarán en centros de encuentros masivos tales como: polideportivos, plazas, parques, centros de convenciones a los diferentes entes que componen las comunidades educativas, así como a entidades, sectores y autoridades de cada territorio.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2037266166"/>
                  </a:ext>
                </a:extLst>
              </a:tr>
              <a:tr h="273025">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CO" sz="1000" dirty="0" smtClean="0">
                          <a:effectLst/>
                        </a:rPr>
                        <a:t>Actividad  </a:t>
                      </a:r>
                      <a:r>
                        <a:rPr lang="es-CO" sz="1000" dirty="0">
                          <a:effectLst/>
                        </a:rPr>
                        <a:t>2.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0"/>
                        </a:spcAft>
                      </a:pPr>
                      <a:r>
                        <a:rPr lang="es-CO" sz="1000" dirty="0">
                          <a:effectLst/>
                        </a:rPr>
                        <a:t> </a:t>
                      </a:r>
                      <a:r>
                        <a:rPr lang="es-CO" sz="1000" dirty="0" smtClean="0">
                          <a:effectLst/>
                        </a:rPr>
                        <a:t>Movilización </a:t>
                      </a:r>
                      <a:r>
                        <a:rPr lang="es-CO" sz="1000" dirty="0">
                          <a:effectLst/>
                        </a:rPr>
                        <a:t>en redes sociales (memes creativos que difundan mensajes alrededor de la convivencia escolar</a:t>
                      </a:r>
                      <a:r>
                        <a:rPr lang="es-CO" sz="1000" dirty="0" smtClean="0">
                          <a:effectLst/>
                        </a:rPr>
                        <a:t>)</a:t>
                      </a:r>
                      <a:endParaRPr lang="es-CO" sz="1000" dirty="0">
                        <a:effectLst/>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731800854"/>
                  </a:ext>
                </a:extLst>
              </a:tr>
              <a:tr h="273025">
                <a:tc>
                  <a:txBody>
                    <a:bodyPr/>
                    <a:lstStyle/>
                    <a:p>
                      <a:pPr>
                        <a:lnSpc>
                          <a:spcPct val="107000"/>
                        </a:lnSpc>
                        <a:spcAft>
                          <a:spcPts val="0"/>
                        </a:spcAft>
                      </a:pPr>
                      <a:r>
                        <a:rPr lang="es-ES" sz="1000" b="1" dirty="0" smtClean="0">
                          <a:effectLst/>
                          <a:latin typeface="Calibri" panose="020F0502020204030204" pitchFamily="34" charset="0"/>
                          <a:ea typeface="Calibri" panose="020F0502020204030204" pitchFamily="34" charset="0"/>
                          <a:cs typeface="Times New Roman" panose="02020603050405020304" pitchFamily="18" charset="0"/>
                        </a:rPr>
                        <a:t>Objetivo </a:t>
                      </a:r>
                      <a:endParaRPr lang="es-CO"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p>
                      <a:pPr>
                        <a:lnSpc>
                          <a:spcPct val="107000"/>
                        </a:lnSpc>
                        <a:spcAft>
                          <a:spcPts val="0"/>
                        </a:spcAft>
                      </a:pPr>
                      <a:r>
                        <a:rPr lang="es-CO" sz="1000" dirty="0" smtClean="0">
                          <a:effectLst/>
                        </a:rPr>
                        <a:t>Desarrollar acciones de movilización que permita posicionar el tema de la convivencia escolar en los diferentes territorios y a nivel social a través de redes sociales. </a:t>
                      </a:r>
                      <a:endParaRPr lang="es-CO" sz="1000" dirty="0">
                        <a:effectLst/>
                      </a:endParaRPr>
                    </a:p>
                  </a:txBody>
                  <a:tcPr marL="68580" marR="68580" marT="0" marB="0">
                    <a:lnL w="12700" cap="flat" cmpd="sng" algn="ctr">
                      <a:solidFill>
                        <a:srgbClr val="5B9BD5"/>
                      </a:solidFill>
                      <a:prstDash val="solid"/>
                      <a:round/>
                      <a:headEnd type="none" w="med" len="med"/>
                      <a:tailEnd type="none" w="med" len="med"/>
                    </a:lnL>
                    <a:lnR w="12700" cmpd="sng">
                      <a:solidFill>
                        <a:srgbClr val="5B9BD5"/>
                      </a:solidFill>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489004107"/>
                  </a:ext>
                </a:extLst>
              </a:tr>
              <a:tr h="2357289">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nSpc>
                          <a:spcPct val="107000"/>
                        </a:lnSpc>
                        <a:spcAft>
                          <a:spcPts val="0"/>
                        </a:spcAft>
                      </a:pPr>
                      <a:r>
                        <a:rPr lang="es-ES" sz="1000" dirty="0" smtClean="0">
                          <a:effectLst/>
                          <a:latin typeface="Calibri" panose="020F0502020204030204" pitchFamily="34" charset="0"/>
                          <a:ea typeface="Calibri" panose="020F0502020204030204" pitchFamily="34" charset="0"/>
                          <a:cs typeface="Times New Roman" panose="02020603050405020304" pitchFamily="18" charset="0"/>
                        </a:rPr>
                        <a:t>ROL ICBF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Difundir información a cerca de la campaña</a:t>
                      </a:r>
                      <a:r>
                        <a:rPr lang="es-CO" sz="1000" kern="1200" baseline="0" dirty="0" smtClean="0">
                          <a:solidFill>
                            <a:schemeClr val="dk1"/>
                          </a:solidFill>
                          <a:effectLst/>
                          <a:latin typeface="+mn-lt"/>
                          <a:ea typeface="+mn-ea"/>
                          <a:cs typeface="+mn-cs"/>
                        </a:rPr>
                        <a:t> (s</a:t>
                      </a:r>
                      <a:r>
                        <a:rPr lang="es-CO" sz="1000" kern="1200" dirty="0" smtClean="0">
                          <a:solidFill>
                            <a:schemeClr val="dk1"/>
                          </a:solidFill>
                          <a:effectLst/>
                          <a:latin typeface="+mn-lt"/>
                          <a:ea typeface="+mn-ea"/>
                          <a:cs typeface="+mn-cs"/>
                        </a:rPr>
                        <a:t>ocializar propuesta, agenda, objetivos y cronograma con demás funcionarios del ICBF y con facilitadores (aliados estratégicos)</a:t>
                      </a:r>
                    </a:p>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Organizar una reunión con los operadores para identificar, actividades de sensibilización y visualización sobre la campaña.1. Proponer y definir las acciones de acompañamiento – movilización social – 2. Definir acciones a desarrollar en el marco de la oferta institucional.</a:t>
                      </a:r>
                    </a:p>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Coordinación en el territorio: Alcaldía Municipal, Secretarias de Educación, Cultura, Salud, Policía de Infancia y Adolescencia, y el ICBF para el desarrollo de las actividades</a:t>
                      </a:r>
                    </a:p>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Enviar la programación y actividades propuestas desde cada regional del ICBF al enlace de prevención promoción de convivencia y prevención de violencias en la escuela</a:t>
                      </a:r>
                    </a:p>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Contribuir en organización y coordinación de</a:t>
                      </a:r>
                      <a:r>
                        <a:rPr lang="es-CO" sz="1000" kern="1200" baseline="0" dirty="0" smtClean="0">
                          <a:solidFill>
                            <a:schemeClr val="dk1"/>
                          </a:solidFill>
                          <a:effectLst/>
                          <a:latin typeface="+mn-lt"/>
                          <a:ea typeface="+mn-ea"/>
                          <a:cs typeface="+mn-cs"/>
                        </a:rPr>
                        <a:t> </a:t>
                      </a:r>
                      <a:r>
                        <a:rPr lang="es-CO" sz="1000" kern="1200" dirty="0" smtClean="0">
                          <a:solidFill>
                            <a:schemeClr val="dk1"/>
                          </a:solidFill>
                          <a:effectLst/>
                          <a:latin typeface="+mn-lt"/>
                          <a:ea typeface="+mn-ea"/>
                          <a:cs typeface="+mn-cs"/>
                        </a:rPr>
                        <a:t>actividades  que  se  realizarán con los  operadores. </a:t>
                      </a:r>
                    </a:p>
                    <a:p>
                      <a:pPr marL="171450" marR="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CO" sz="1000" kern="1200" dirty="0" smtClean="0">
                          <a:solidFill>
                            <a:schemeClr val="dk1"/>
                          </a:solidFill>
                          <a:effectLst/>
                          <a:latin typeface="+mn-lt"/>
                          <a:ea typeface="+mn-ea"/>
                          <a:cs typeface="+mn-cs"/>
                        </a:rPr>
                        <a:t>Convocar a  la  oferta de las otras  Direcciones que puedan y  quieran sumarse. </a:t>
                      </a:r>
                    </a:p>
                  </a:txBody>
                  <a:tcPr marL="68580" marR="68580"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2748651813"/>
                  </a:ext>
                </a:extLst>
              </a:tr>
            </a:tbl>
          </a:graphicData>
        </a:graphic>
      </p:graphicFrame>
    </p:spTree>
    <p:extLst>
      <p:ext uri="{BB962C8B-B14F-4D97-AF65-F5344CB8AC3E}">
        <p14:creationId xmlns:p14="http://schemas.microsoft.com/office/powerpoint/2010/main" val="392154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6826928" y="4989250"/>
            <a:ext cx="1793289" cy="816746"/>
          </a:xfrm>
          <a:prstGeom prst="rect">
            <a:avLst/>
          </a:prstGeom>
          <a:noFill/>
        </p:spPr>
        <p:txBody>
          <a:bodyPr wrap="square" rtlCol="0">
            <a:spAutoFit/>
          </a:bodyPr>
          <a:lstStyle/>
          <a:p>
            <a:endParaRPr lang="es-CO" dirty="0"/>
          </a:p>
        </p:txBody>
      </p:sp>
      <p:graphicFrame>
        <p:nvGraphicFramePr>
          <p:cNvPr id="5" name="Diagrama 4"/>
          <p:cNvGraphicFramePr/>
          <p:nvPr>
            <p:extLst>
              <p:ext uri="{D42A27DB-BD31-4B8C-83A1-F6EECF244321}">
                <p14:modId xmlns:p14="http://schemas.microsoft.com/office/powerpoint/2010/main" val="1167681642"/>
              </p:ext>
            </p:extLst>
          </p:nvPr>
        </p:nvGraphicFramePr>
        <p:xfrm>
          <a:off x="1904308" y="155088"/>
          <a:ext cx="6536215" cy="922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4"/>
          <p:cNvGraphicFramePr>
            <a:graphicFrameLocks/>
          </p:cNvGraphicFramePr>
          <p:nvPr>
            <p:extLst>
              <p:ext uri="{D42A27DB-BD31-4B8C-83A1-F6EECF244321}">
                <p14:modId xmlns:p14="http://schemas.microsoft.com/office/powerpoint/2010/main" val="1569877515"/>
              </p:ext>
            </p:extLst>
          </p:nvPr>
        </p:nvGraphicFramePr>
        <p:xfrm>
          <a:off x="1553030" y="1615588"/>
          <a:ext cx="7067188" cy="3028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9767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17178</TotalTime>
  <Words>1771</Words>
  <Application>Microsoft Office PowerPoint</Application>
  <PresentationFormat>Presentación en pantalla (16:9)</PresentationFormat>
  <Paragraphs>116</Paragraphs>
  <Slides>11</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ＭＳ Ｐゴシック</vt:lpstr>
      <vt:lpstr>Arial</vt:lpstr>
      <vt:lpstr>Asap Medium</vt:lpstr>
      <vt:lpstr>Calibri</vt:lpstr>
      <vt:lpstr>Segoe UI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COMITÉS DEPARTAMENTALES QUE SERÁN ACOMPAÑADOS POR PARTE DE DIRETIVOS DEL ICBF Y MEN. (Esta corresponde a una propuesta inicial, está sujeta a cambios)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Felipe Perez Melo</dc:creator>
  <cp:lastModifiedBy>WILTON GASTELBONDO</cp:lastModifiedBy>
  <cp:revision>149</cp:revision>
  <dcterms:created xsi:type="dcterms:W3CDTF">2017-10-28T16:21:39Z</dcterms:created>
  <dcterms:modified xsi:type="dcterms:W3CDTF">2018-04-25T15:51:25Z</dcterms:modified>
</cp:coreProperties>
</file>